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9345" r:id="rId4"/>
  </p:sldMasterIdLst>
  <p:notesMasterIdLst>
    <p:notesMasterId r:id="rId48"/>
  </p:notesMasterIdLst>
  <p:handoutMasterIdLst>
    <p:handoutMasterId r:id="rId49"/>
  </p:handoutMasterIdLst>
  <p:sldIdLst>
    <p:sldId id="2147483624" r:id="rId5"/>
    <p:sldId id="2147482341" r:id="rId6"/>
    <p:sldId id="2147482426" r:id="rId7"/>
    <p:sldId id="2147482374" r:id="rId8"/>
    <p:sldId id="2147483625" r:id="rId9"/>
    <p:sldId id="2147483626" r:id="rId10"/>
    <p:sldId id="2147483633" r:id="rId11"/>
    <p:sldId id="273" r:id="rId12"/>
    <p:sldId id="2147483627" r:id="rId13"/>
    <p:sldId id="279" r:id="rId14"/>
    <p:sldId id="2147483628" r:id="rId15"/>
    <p:sldId id="2147483634" r:id="rId16"/>
    <p:sldId id="300" r:id="rId17"/>
    <p:sldId id="2147483629" r:id="rId18"/>
    <p:sldId id="2147483630" r:id="rId19"/>
    <p:sldId id="2147483631" r:id="rId20"/>
    <p:sldId id="2147483632" r:id="rId21"/>
    <p:sldId id="277" r:id="rId22"/>
    <p:sldId id="2147482381" r:id="rId23"/>
    <p:sldId id="2147482424" r:id="rId24"/>
    <p:sldId id="2147483635" r:id="rId25"/>
    <p:sldId id="2147482422" r:id="rId26"/>
    <p:sldId id="2147482423" r:id="rId27"/>
    <p:sldId id="2147482367" r:id="rId28"/>
    <p:sldId id="2147483636" r:id="rId29"/>
    <p:sldId id="2147483637" r:id="rId30"/>
    <p:sldId id="2147483638" r:id="rId31"/>
    <p:sldId id="2147483640" r:id="rId32"/>
    <p:sldId id="2147483641" r:id="rId33"/>
    <p:sldId id="2147483639" r:id="rId34"/>
    <p:sldId id="2147483642" r:id="rId35"/>
    <p:sldId id="2147482345" r:id="rId36"/>
    <p:sldId id="2147483643" r:id="rId37"/>
    <p:sldId id="2147483644" r:id="rId38"/>
    <p:sldId id="2147483645" r:id="rId39"/>
    <p:sldId id="2147483646" r:id="rId40"/>
    <p:sldId id="2147483647" r:id="rId41"/>
    <p:sldId id="2147482387" r:id="rId42"/>
    <p:sldId id="2147482388" r:id="rId43"/>
    <p:sldId id="2147482165" r:id="rId44"/>
    <p:sldId id="2147482390" r:id="rId45"/>
    <p:sldId id="2147482391" r:id="rId46"/>
    <p:sldId id="2147482392" r:id="rId47"/>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92EB1379-99AA-47B4-8D87-9F8EE42D3C2E}">
          <p14:sldIdLst>
            <p14:sldId id="2147483624"/>
            <p14:sldId id="2147482341"/>
            <p14:sldId id="2147482426"/>
          </p14:sldIdLst>
        </p14:section>
        <p14:section name="Development challenges" id="{6E5E6270-C1C1-4735-9BC4-D2A216AA25F6}">
          <p14:sldIdLst>
            <p14:sldId id="2147482374"/>
            <p14:sldId id="2147483625"/>
            <p14:sldId id="2147483626"/>
            <p14:sldId id="2147483633"/>
            <p14:sldId id="273"/>
            <p14:sldId id="2147483627"/>
            <p14:sldId id="279"/>
            <p14:sldId id="2147483628"/>
            <p14:sldId id="2147483634"/>
          </p14:sldIdLst>
        </p14:section>
        <p14:section name="Multi-agent orchestration" id="{4E97A43E-F670-4A08-BB06-E5902B18469B}">
          <p14:sldIdLst>
            <p14:sldId id="300"/>
            <p14:sldId id="2147483629"/>
            <p14:sldId id="2147483630"/>
            <p14:sldId id="2147483631"/>
            <p14:sldId id="2147483632"/>
            <p14:sldId id="277"/>
          </p14:sldIdLst>
        </p14:section>
        <p14:section name="Intro to day two exercises" id="{094CB7CA-28FA-465E-9ECB-E10F24D28A7D}">
          <p14:sldIdLst>
            <p14:sldId id="2147482381"/>
            <p14:sldId id="2147482424"/>
            <p14:sldId id="2147483635"/>
          </p14:sldIdLst>
        </p14:section>
        <p14:section name="Exercise 3" id="{ABB0B8C9-01DD-4FA1-8E91-F58E66C0739F}">
          <p14:sldIdLst>
            <p14:sldId id="2147482422"/>
            <p14:sldId id="2147482423"/>
            <p14:sldId id="2147482367"/>
          </p14:sldIdLst>
        </p14:section>
        <p14:section name="Exercise four" id="{9922A259-787B-4945-ADC9-6DF8D2A9D6EA}">
          <p14:sldIdLst>
            <p14:sldId id="2147483636"/>
            <p14:sldId id="2147483637"/>
            <p14:sldId id="2147483638"/>
          </p14:sldIdLst>
        </p14:section>
        <p14:section name="Debrief exercises 3 and 4" id="{10736F30-97FE-41DC-9016-90DF5C7B448C}">
          <p14:sldIdLst>
            <p14:sldId id="2147483640"/>
            <p14:sldId id="2147483641"/>
          </p14:sldIdLst>
        </p14:section>
        <p14:section name="Exercise five" id="{76E842C3-9C51-4295-9130-A757439D37B3}">
          <p14:sldIdLst>
            <p14:sldId id="2147483639"/>
            <p14:sldId id="2147483642"/>
            <p14:sldId id="2147482345"/>
          </p14:sldIdLst>
        </p14:section>
        <p14:section name="Exercise six" id="{DEA79B20-9F98-4B74-B9EB-F7513CF5A778}">
          <p14:sldIdLst>
            <p14:sldId id="2147483643"/>
            <p14:sldId id="2147483644"/>
            <p14:sldId id="2147483645"/>
          </p14:sldIdLst>
        </p14:section>
        <p14:section name="Debrief exercises five and six" id="{1ED396C0-D9EC-42F8-9829-BD22E1243165}">
          <p14:sldIdLst>
            <p14:sldId id="2147483646"/>
            <p14:sldId id="2147483647"/>
          </p14:sldIdLst>
        </p14:section>
        <p14:section name="Workshop wrap-up" id="{8BDA2882-9C0E-4945-9FAC-0106ED7970B1}">
          <p14:sldIdLst>
            <p14:sldId id="2147482387"/>
            <p14:sldId id="2147482388"/>
            <p14:sldId id="2147482165"/>
            <p14:sldId id="2147482390"/>
            <p14:sldId id="2147482391"/>
            <p14:sldId id="2147482392"/>
          </p14:sldIdLst>
        </p14:section>
      </p14:sectionLst>
    </p:ext>
    <p:ext uri="{EFAFB233-063F-42B5-8137-9DF3F51BA10A}">
      <p15:sldGuideLst xmlns:p15="http://schemas.microsoft.com/office/powerpoint/2012/main">
        <p15:guide id="1" orient="horz" pos="960"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B62"/>
    <a:srgbClr val="C03BC4"/>
    <a:srgbClr val="2A446F"/>
    <a:srgbClr val="F4364C"/>
    <a:srgbClr val="07641D"/>
    <a:srgbClr val="702573"/>
    <a:srgbClr val="F2F2F2"/>
    <a:srgbClr val="091F2C"/>
    <a:srgbClr val="C5B4E3"/>
    <a:srgbClr val="D59E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8D8989-3D85-45C5-8EB0-E4863D97BE81}" v="20" dt="2026-01-12T21:36:58.2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340" autoAdjust="0"/>
  </p:normalViewPr>
  <p:slideViewPr>
    <p:cSldViewPr snapToGrid="0">
      <p:cViewPr varScale="1">
        <p:scale>
          <a:sx n="116" d="100"/>
          <a:sy n="116" d="100"/>
        </p:scale>
        <p:origin x="404" y="296"/>
      </p:cViewPr>
      <p:guideLst>
        <p:guide orient="horz" pos="9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ags" Target="tags/tag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55863D-C722-668A-CC3F-22A064F883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Segoe UI "/>
            </a:endParaRPr>
          </a:p>
        </p:txBody>
      </p:sp>
      <p:sp>
        <p:nvSpPr>
          <p:cNvPr id="3" name="Date Placeholder 2">
            <a:extLst>
              <a:ext uri="{FF2B5EF4-FFF2-40B4-BE49-F238E27FC236}">
                <a16:creationId xmlns:a16="http://schemas.microsoft.com/office/drawing/2014/main" id="{AE6CD983-11F1-35E0-0009-670578212A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42EA6-A226-4786-BCE6-E710E0E7543B}" type="datetimeFigureOut">
              <a:rPr lang="en-US" smtClean="0">
                <a:latin typeface="Segoe UI "/>
              </a:rPr>
              <a:t>1/12/2026</a:t>
            </a:fld>
            <a:endParaRPr lang="en-US">
              <a:latin typeface="Segoe UI "/>
            </a:endParaRPr>
          </a:p>
        </p:txBody>
      </p:sp>
      <p:sp>
        <p:nvSpPr>
          <p:cNvPr id="4" name="Footer Placeholder 3">
            <a:extLst>
              <a:ext uri="{FF2B5EF4-FFF2-40B4-BE49-F238E27FC236}">
                <a16:creationId xmlns:a16="http://schemas.microsoft.com/office/drawing/2014/main" id="{824FD97A-8E4A-0A17-E484-422D8DCF04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Segoe UI "/>
            </a:endParaRPr>
          </a:p>
        </p:txBody>
      </p:sp>
      <p:sp>
        <p:nvSpPr>
          <p:cNvPr id="5" name="Slide Number Placeholder 4">
            <a:extLst>
              <a:ext uri="{FF2B5EF4-FFF2-40B4-BE49-F238E27FC236}">
                <a16:creationId xmlns:a16="http://schemas.microsoft.com/office/drawing/2014/main" id="{371DC98F-430E-0A5D-65E3-521C38CE47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DD9D34-EE31-4F9D-AC21-D1F3B46C9ED9}" type="slidenum">
              <a:rPr lang="en-US" smtClean="0">
                <a:latin typeface="Segoe UI "/>
              </a:rPr>
              <a:t>‹#›</a:t>
            </a:fld>
            <a:endParaRPr lang="en-US">
              <a:latin typeface="Segoe UI "/>
            </a:endParaRPr>
          </a:p>
        </p:txBody>
      </p:sp>
    </p:spTree>
    <p:extLst>
      <p:ext uri="{BB962C8B-B14F-4D97-AF65-F5344CB8AC3E}">
        <p14:creationId xmlns:p14="http://schemas.microsoft.com/office/powerpoint/2010/main" val="5103959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
              </a:defRPr>
            </a:lvl1pPr>
          </a:lstStyle>
          <a:p>
            <a:fld id="{27006867-2BEC-4EB1-932A-BD828C50F5A6}" type="datetimeFigureOut">
              <a:rPr lang="en-US" smtClean="0"/>
              <a:pPr/>
              <a:t>1/12/2026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
              </a:defRPr>
            </a:lvl1pPr>
          </a:lstStyle>
          <a:p>
            <a:fld id="{8FBFA05F-1A8C-432D-BC54-796887A51DAB}" type="slidenum">
              <a:rPr lang="en-US" smtClean="0"/>
              <a:pPr/>
              <a:t>‹#›</a:t>
            </a:fld>
            <a:endParaRPr lang="en-US"/>
          </a:p>
        </p:txBody>
      </p:sp>
    </p:spTree>
    <p:extLst>
      <p:ext uri="{BB962C8B-B14F-4D97-AF65-F5344CB8AC3E}">
        <p14:creationId xmlns:p14="http://schemas.microsoft.com/office/powerpoint/2010/main" val="3569997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
        <a:ea typeface="+mn-ea"/>
        <a:cs typeface="+mn-cs"/>
      </a:defRPr>
    </a:lvl1pPr>
    <a:lvl2pPr marL="457200" algn="l" defTabSz="914400" rtl="0" eaLnBrk="1" latinLnBrk="0" hangingPunct="1">
      <a:defRPr sz="1200" kern="1200">
        <a:solidFill>
          <a:schemeClr val="tx1"/>
        </a:solidFill>
        <a:latin typeface="Segoe UI "/>
        <a:ea typeface="+mn-ea"/>
        <a:cs typeface="+mn-cs"/>
      </a:defRPr>
    </a:lvl2pPr>
    <a:lvl3pPr marL="914400" algn="l" defTabSz="914400" rtl="0" eaLnBrk="1" latinLnBrk="0" hangingPunct="1">
      <a:defRPr sz="1200" kern="1200">
        <a:solidFill>
          <a:schemeClr val="tx1"/>
        </a:solidFill>
        <a:latin typeface="Segoe UI "/>
        <a:ea typeface="+mn-ea"/>
        <a:cs typeface="+mn-cs"/>
      </a:defRPr>
    </a:lvl3pPr>
    <a:lvl4pPr marL="1371600" algn="l" defTabSz="914400" rtl="0" eaLnBrk="1" latinLnBrk="0" hangingPunct="1">
      <a:defRPr sz="1200" kern="1200">
        <a:solidFill>
          <a:schemeClr val="tx1"/>
        </a:solidFill>
        <a:latin typeface="Segoe UI "/>
        <a:ea typeface="+mn-ea"/>
        <a:cs typeface="+mn-cs"/>
      </a:defRPr>
    </a:lvl4pPr>
    <a:lvl5pPr marL="1828800" algn="l" defTabSz="914400" rtl="0" eaLnBrk="1" latinLnBrk="0" hangingPunct="1">
      <a:defRPr sz="1200" kern="1200">
        <a:solidFill>
          <a:schemeClr val="tx1"/>
        </a:solidFill>
        <a:latin typeface="Segoe UI "/>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icrosoft.sharepoint.com/:p:/r/teams/SDPInnovationMotion/_layouts/15/Doc.aspx?sourcedoc=%7B41516D30-1CA4-47D6-B61A-47DF9C149077%7D&amp;file=04-Multi%20Agents%20with%20SK%20and%20Foundry.pptx&amp;action=edit&amp;mobileredirect=true&amp;DefaultItemOpen=1&amp;share=IQEwbVFBpBzWR7YaR9-cFJB3AWSMu6nW5yYurOXqYesqD70"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icrosoft.sharepoint.com/:p:/r/teams/SDPInnovationMotion/_layouts/15/Doc.aspx?sourcedoc=%7B41516D30-1CA4-47D6-B61A-47DF9C149077%7D&amp;file=04-Multi%20Agents%20with%20SK%20and%20Foundry.pptx&amp;action=edit&amp;mobileredirect=true&amp;DefaultItemOpen=1&amp;share=IQEwbVFBpBzWR7YaR9-cFJB3AWSMu6nW5yYurOXqYesqD7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ka.ms/classeva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Segoe UI Semibold"/>
                <a:cs typeface="Segoe UI Semibold"/>
              </a:rPr>
              <a:t>Speaker notes:</a:t>
            </a:r>
            <a:r>
              <a:rPr lang="en-US" dirty="0">
                <a:latin typeface="Segoe UI Semibold"/>
                <a:cs typeface="Segoe UI Semibold"/>
              </a:rPr>
              <a:t> </a:t>
            </a:r>
          </a:p>
          <a:p>
            <a:endParaRPr lang="en-US" dirty="0"/>
          </a:p>
          <a:p>
            <a:r>
              <a:rPr lang="en-US" dirty="0"/>
              <a:t>Welcome to </a:t>
            </a:r>
            <a:r>
              <a:rPr lang="en-US" dirty="0" err="1"/>
              <a:t>TechWorkshop</a:t>
            </a:r>
            <a:r>
              <a:rPr lang="en-US" dirty="0"/>
              <a:t> L300: </a:t>
            </a:r>
            <a:r>
              <a:rPr lang="en-US" b="1" dirty="0"/>
              <a:t>Azure AI Apps and Agents</a:t>
            </a:r>
          </a:p>
          <a:p>
            <a:r>
              <a:rPr lang="en-US" dirty="0"/>
              <a:t>Day 2</a:t>
            </a:r>
          </a:p>
          <a:p>
            <a:endParaRPr lang="en-US" dirty="0"/>
          </a:p>
        </p:txBody>
      </p:sp>
      <p:sp>
        <p:nvSpPr>
          <p:cNvPr id="4" name="Slide Number Placeholder 3"/>
          <p:cNvSpPr>
            <a:spLocks noGrp="1"/>
          </p:cNvSpPr>
          <p:nvPr>
            <p:ph type="sldNum" sz="quarter" idx="5"/>
          </p:nvPr>
        </p:nvSpPr>
        <p:spPr/>
        <p:txBody>
          <a:bodyPr/>
          <a:lstStyle/>
          <a:p>
            <a:fld id="{E1CEBBF1-2E12-C840-8D43-74BCA8D2B0FC}" type="slidenum">
              <a:rPr lang="en-US" smtClean="0"/>
              <a:t>1</a:t>
            </a:fld>
            <a:endParaRPr lang="en-US"/>
          </a:p>
        </p:txBody>
      </p:sp>
    </p:spTree>
    <p:extLst>
      <p:ext uri="{BB962C8B-B14F-4D97-AF65-F5344CB8AC3E}">
        <p14:creationId xmlns:p14="http://schemas.microsoft.com/office/powerpoint/2010/main" val="142563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C6CC4-5E65-4C13-F45A-FDE725FFA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D6AADE-7F71-851D-0B5A-079A3B2A580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12DE924-A708-30CA-8C67-C762EA9A720A}"/>
              </a:ext>
            </a:extLst>
          </p:cNvPr>
          <p:cNvSpPr>
            <a:spLocks noGrp="1"/>
          </p:cNvSpPr>
          <p:nvPr>
            <p:ph type="body" idx="1"/>
          </p:nvPr>
        </p:nvSpPr>
        <p:spPr/>
        <p:txBody>
          <a:bodyPr/>
          <a:lstStyle/>
          <a:p>
            <a:pPr marL="0" marR="0">
              <a:lnSpc>
                <a:spcPct val="115000"/>
              </a:lnSpc>
              <a:spcBef>
                <a:spcPts val="0"/>
              </a:spcBef>
              <a:spcAft>
                <a:spcPts val="800"/>
              </a:spcAft>
            </a:pPr>
            <a:r>
              <a:rPr lang="en-US" b="1" dirty="0"/>
              <a:t>&lt;Coach&gt;: </a:t>
            </a:r>
            <a:r>
              <a:rPr lang="en-US" b="0" dirty="0"/>
              <a:t>This slide is meant only to </a:t>
            </a:r>
            <a:r>
              <a:rPr lang="en-US" dirty="0"/>
              <a:t>show the agent factory ecosystem. Don’t explain the slide in detail. The goal is to appreciate the rich ecosystem of services and tools available in the Foundry environment.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Times New Roman" panose="02020603050405020304" pitchFamily="18" charset="0"/>
                <a:cs typeface="Times New Roman" panose="02020603050405020304" pitchFamily="18" charset="0"/>
              </a:rPr>
              <a:t>Source: </a:t>
            </a:r>
            <a:r>
              <a:rPr lang="en-US" dirty="0"/>
              <a:t>Azure AI Agent Service L300 Pitch Deck (link not available)</a:t>
            </a:r>
          </a:p>
        </p:txBody>
      </p:sp>
      <p:sp>
        <p:nvSpPr>
          <p:cNvPr id="4" name="Header Placeholder 3">
            <a:extLst>
              <a:ext uri="{FF2B5EF4-FFF2-40B4-BE49-F238E27FC236}">
                <a16:creationId xmlns:a16="http://schemas.microsoft.com/office/drawing/2014/main" id="{3DA5A9EF-B279-CB92-67C4-1B17FAD30C21}"/>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1A7AE69D-701D-EDA7-633A-AD8CB3FA0792}"/>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CA128F-EBAA-3324-6572-B67B383817E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1/12/2026 2:01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9007736A-0044-FA2B-8CFB-5B0B379AC6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2140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b="1" dirty="0"/>
              <a:t>Speaker notes: </a:t>
            </a:r>
            <a:r>
              <a:rPr lang="en-US" b="0" i="0" dirty="0">
                <a:solidFill>
                  <a:srgbClr val="333333"/>
                </a:solidFill>
                <a:effectLst/>
                <a:latin typeface="Segoe UI" panose="020B0502040204020203" pitchFamily="34" charset="0"/>
              </a:rPr>
              <a:t>In our experience talking to hundreds of organizations, we’ve learned that developing secure, reliable agents rapidly requires four primary ingredients:</a:t>
            </a:r>
          </a:p>
          <a:p>
            <a:pPr algn="l">
              <a:buFont typeface="+mj-lt"/>
              <a:buAutoNum type="arabicPeriod"/>
            </a:pPr>
            <a:r>
              <a:rPr lang="en-US" b="1" i="0" dirty="0">
                <a:solidFill>
                  <a:srgbClr val="333333"/>
                </a:solidFill>
                <a:effectLst/>
                <a:latin typeface="Segoe UI" panose="020B0502040204020203" pitchFamily="34" charset="0"/>
              </a:rPr>
              <a:t>Rapidly develop and automate processes: </a:t>
            </a:r>
            <a:r>
              <a:rPr lang="en-US" b="0" i="0" dirty="0">
                <a:solidFill>
                  <a:srgbClr val="333333"/>
                </a:solidFill>
                <a:effectLst/>
                <a:latin typeface="Segoe UI" panose="020B0502040204020203" pitchFamily="34" charset="0"/>
              </a:rPr>
              <a:t>Agents need to seamlessly integrate with the right tools, systems and APIs to perform deterministic or non-deterministic actions.</a:t>
            </a:r>
          </a:p>
          <a:p>
            <a:pPr algn="l">
              <a:buFont typeface="+mj-lt"/>
              <a:buAutoNum type="arabicPeriod"/>
            </a:pPr>
            <a:r>
              <a:rPr lang="en-US" b="1" i="0" dirty="0">
                <a:solidFill>
                  <a:srgbClr val="333333"/>
                </a:solidFill>
                <a:effectLst/>
                <a:latin typeface="Segoe UI" panose="020B0502040204020203" pitchFamily="34" charset="0"/>
              </a:rPr>
              <a:t>Integrate with extensive memory and knowledge connectors: </a:t>
            </a:r>
            <a:r>
              <a:rPr lang="en-US" b="0" i="0" dirty="0">
                <a:solidFill>
                  <a:srgbClr val="333333"/>
                </a:solidFill>
                <a:effectLst/>
                <a:latin typeface="Segoe UI" panose="020B0502040204020203" pitchFamily="34" charset="0"/>
              </a:rPr>
              <a:t>Agents need to manage conversation state and connect with internal and external knowledge sources to have the right context to complete a process.</a:t>
            </a:r>
          </a:p>
          <a:p>
            <a:pPr algn="l">
              <a:buFont typeface="+mj-lt"/>
              <a:buAutoNum type="arabicPeriod"/>
            </a:pPr>
            <a:r>
              <a:rPr lang="en-US" b="1" i="0" dirty="0">
                <a:solidFill>
                  <a:srgbClr val="333333"/>
                </a:solidFill>
                <a:effectLst/>
                <a:latin typeface="Segoe UI" panose="020B0502040204020203" pitchFamily="34" charset="0"/>
              </a:rPr>
              <a:t>Flexible model choice: </a:t>
            </a:r>
            <a:r>
              <a:rPr lang="en-US" b="0" i="0" dirty="0">
                <a:solidFill>
                  <a:srgbClr val="333333"/>
                </a:solidFill>
                <a:effectLst/>
                <a:latin typeface="Segoe UI" panose="020B0502040204020203" pitchFamily="34" charset="0"/>
              </a:rPr>
              <a:t>Agents built with the appropriate model for its task can enable better integration of information from multiple data types, yield better results for task-specific scenarios, and improve cost efficiencies in scaled agent deployments.</a:t>
            </a:r>
          </a:p>
          <a:p>
            <a:pPr algn="l">
              <a:buFont typeface="+mj-lt"/>
              <a:buAutoNum type="arabicPeriod"/>
            </a:pPr>
            <a:r>
              <a:rPr lang="en-US" b="1" i="0" dirty="0">
                <a:solidFill>
                  <a:srgbClr val="333333"/>
                </a:solidFill>
                <a:effectLst/>
                <a:latin typeface="Segoe UI" panose="020B0502040204020203" pitchFamily="34" charset="0"/>
              </a:rPr>
              <a:t>Built-in enterprise readiness: </a:t>
            </a:r>
            <a:r>
              <a:rPr lang="en-US" b="0" i="0" dirty="0">
                <a:solidFill>
                  <a:srgbClr val="333333"/>
                </a:solidFill>
                <a:effectLst/>
                <a:latin typeface="Segoe UI" panose="020B0502040204020203" pitchFamily="34" charset="0"/>
              </a:rPr>
              <a:t>Agents need to be able to:</a:t>
            </a:r>
          </a:p>
          <a:p>
            <a:pPr lvl="1" algn="l">
              <a:buFont typeface="+mj-lt"/>
              <a:buAutoNum type="arabicPeriod"/>
            </a:pPr>
            <a:r>
              <a:rPr lang="en-US" b="0" i="0" dirty="0">
                <a:solidFill>
                  <a:srgbClr val="333333"/>
                </a:solidFill>
                <a:effectLst/>
                <a:latin typeface="Segoe UI" panose="020B0502040204020203" pitchFamily="34" charset="0"/>
              </a:rPr>
              <a:t> support an organization's unique data privacy and compliance needs, </a:t>
            </a:r>
          </a:p>
          <a:p>
            <a:pPr lvl="1" algn="l">
              <a:buFont typeface="+mj-lt"/>
              <a:buAutoNum type="arabicPeriod"/>
            </a:pPr>
            <a:r>
              <a:rPr lang="en-US" b="0" i="0" dirty="0">
                <a:solidFill>
                  <a:srgbClr val="333333"/>
                </a:solidFill>
                <a:effectLst/>
                <a:latin typeface="Segoe UI" panose="020B0502040204020203" pitchFamily="34" charset="0"/>
              </a:rPr>
              <a:t>scale with an organization's needs, </a:t>
            </a:r>
          </a:p>
          <a:p>
            <a:pPr lvl="1" algn="l">
              <a:buFont typeface="+mj-lt"/>
              <a:buAutoNum type="arabicPeriod"/>
            </a:pPr>
            <a:r>
              <a:rPr lang="en-US" b="0" i="0" dirty="0">
                <a:solidFill>
                  <a:srgbClr val="333333"/>
                </a:solidFill>
                <a:effectLst/>
                <a:latin typeface="Segoe UI" panose="020B0502040204020203" pitchFamily="34" charset="0"/>
              </a:rPr>
              <a:t>complete tasks reliably and with high quality.</a:t>
            </a:r>
          </a:p>
          <a:p>
            <a:pPr algn="l">
              <a:buFont typeface="+mj-lt"/>
              <a:buAutoNum type="arabicPeriod"/>
            </a:pPr>
            <a:endParaRPr lang="en-US"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rgbClr val="000000"/>
                </a:solidFill>
                <a:ea typeface="Times New Roman" panose="02020603050405020304" pitchFamily="18" charset="0"/>
                <a:cs typeface="Times New Roman" panose="02020603050405020304" pitchFamily="18" charset="0"/>
              </a:rPr>
              <a:t>Source: </a:t>
            </a:r>
            <a:r>
              <a:rPr lang="en-US" dirty="0"/>
              <a:t>Azure AI Agent Service L300 Pitch Deck (link not available)</a:t>
            </a:r>
            <a:endParaRPr lang="en-US" b="0" i="0" dirty="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146122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200" b="1" dirty="0"/>
              <a:t>Speaker notes: </a:t>
            </a:r>
            <a:r>
              <a:rPr lang="en-US" sz="1200" b="0" dirty="0"/>
              <a:t>Customers can b</a:t>
            </a:r>
            <a:r>
              <a:rPr lang="en-US" sz="1200" b="0" i="0" u="none" strike="noStrike" kern="1200" dirty="0">
                <a:solidFill>
                  <a:schemeClr val="tx1"/>
                </a:solidFill>
                <a:effectLst/>
                <a:latin typeface="Segoe Sans Text" pitchFamily="2" charset="0"/>
                <a:ea typeface="+mn-ea"/>
                <a:cs typeface="+mn-cs"/>
              </a:rPr>
              <a:t>ring their own LLM to Foundry Agent Service (from any cloud)</a:t>
            </a:r>
            <a:r>
              <a:rPr lang="en-US" sz="1200" b="0" i="0" kern="1200" dirty="0">
                <a:solidFill>
                  <a:schemeClr val="tx1"/>
                </a:solidFill>
                <a:effectLst/>
                <a:latin typeface="Segoe Sans Text" pitchFamily="2" charset="0"/>
                <a:ea typeface="+mn-ea"/>
                <a:cs typeface="+mn-cs"/>
              </a:rPr>
              <a:t>​. </a:t>
            </a:r>
            <a:br>
              <a:rPr lang="en-US" sz="1200" b="0" i="0" kern="1200" dirty="0">
                <a:solidFill>
                  <a:schemeClr val="tx1"/>
                </a:solidFill>
                <a:effectLst/>
                <a:latin typeface="Segoe Sans Text" pitchFamily="2" charset="0"/>
                <a:ea typeface="+mn-ea"/>
                <a:cs typeface="+mn-cs"/>
              </a:rPr>
            </a:br>
            <a:r>
              <a:rPr lang="en-US" sz="1200" b="0" i="0" kern="1200" dirty="0">
                <a:solidFill>
                  <a:schemeClr val="tx1"/>
                </a:solidFill>
                <a:effectLst/>
                <a:latin typeface="Segoe UI" panose="020B0502040204020203" pitchFamily="34" charset="0"/>
                <a:ea typeface="+mn-ea"/>
                <a:cs typeface="+mn-cs"/>
              </a:rPr>
              <a:t>Foundry Agent Service further strengthens this vision by supporting open protocols like Agent-to-Agent (A2A) and Model Context Protocol (MCP), ensuring seamless interoperability across agent frameworks and ecosystems while maintaining fine-grained control over orchestration and execution. </a:t>
            </a:r>
          </a:p>
          <a:p>
            <a:endParaRPr lang="en-US" sz="1200" b="0" i="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ea typeface="Times New Roman" panose="02020603050405020304" pitchFamily="18" charset="0"/>
                <a:cs typeface="Times New Roman" panose="02020603050405020304" pitchFamily="18" charset="0"/>
              </a:rPr>
              <a:t>Source: </a:t>
            </a:r>
            <a:r>
              <a:rPr lang="en-US" dirty="0"/>
              <a:t>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146122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b="1" dirty="0"/>
              <a:t>Speaker notes: </a:t>
            </a:r>
            <a:r>
              <a:rPr lang="en-US" b="0" dirty="0"/>
              <a:t>Why multi-agent orchestration? As AI solutions become more sophisticated, a single agent is often not enough to handle all tasks or workflows.</a:t>
            </a:r>
          </a:p>
          <a:p>
            <a:r>
              <a:rPr lang="en-US" b="0" dirty="0"/>
              <a:t>Multi-agent orchestration enables collaboration between specialized agents, each handling different responsibilities, to achieve more robust and flexible automation.</a:t>
            </a:r>
          </a:p>
          <a:p>
            <a:r>
              <a:rPr lang="en-US" b="0" dirty="0"/>
              <a:t>Common Orchestration Patterns:</a:t>
            </a:r>
          </a:p>
          <a:p>
            <a:pPr marL="171450" indent="-171450">
              <a:buFont typeface="Arial" panose="020B0604020202020204" pitchFamily="34" charset="0"/>
              <a:buChar char="•"/>
            </a:pPr>
            <a:r>
              <a:rPr lang="en-US" b="1" dirty="0"/>
              <a:t>Hierarchical:</a:t>
            </a:r>
            <a:r>
              <a:rPr lang="en-US" dirty="0"/>
              <a:t> Agents are organized in a hierarchy, where higher-level agents delegate tasks to lower-level agents and aggregate results. This pattern is useful for structured workflows with clear lines of responsibility.</a:t>
            </a:r>
          </a:p>
          <a:p>
            <a:pPr marL="171450" indent="-171450">
              <a:buFont typeface="Arial" panose="020B0604020202020204" pitchFamily="34" charset="0"/>
              <a:buChar char="•"/>
            </a:pPr>
            <a:r>
              <a:rPr lang="en-US" b="1" dirty="0"/>
              <a:t>Network:</a:t>
            </a:r>
            <a:r>
              <a:rPr lang="en-US" dirty="0"/>
              <a:t> Agents communicate as peers in a network, sharing information and collaborating without a strict hierarchy. This pattern is ideal for scenarios requiring flexibility and dynamic task allocation.</a:t>
            </a:r>
          </a:p>
          <a:p>
            <a:pPr marL="171450" indent="-171450">
              <a:buFont typeface="Arial" panose="020B0604020202020204" pitchFamily="34" charset="0"/>
              <a:buChar char="•"/>
            </a:pPr>
            <a:r>
              <a:rPr lang="en-US" b="1" dirty="0"/>
              <a:t>Maker-Checker:</a:t>
            </a:r>
            <a:r>
              <a:rPr lang="en-US" dirty="0"/>
              <a:t> One agent (the maker) performs a task, and another agent (the checker) reviews or validates the output. This pattern is commonly used for compliance, quality assurance, or risk management.</a:t>
            </a:r>
          </a:p>
          <a:p>
            <a:pPr marL="171450" indent="-171450">
              <a:buFont typeface="Arial" panose="020B0604020202020204" pitchFamily="34" charset="0"/>
              <a:buChar char="•"/>
            </a:pPr>
            <a:r>
              <a:rPr lang="en-US" b="1" dirty="0"/>
              <a:t>Worker/Reviewer/Supervisor:</a:t>
            </a:r>
            <a:r>
              <a:rPr lang="en-US" dirty="0"/>
              <a:t> These roles mirror real-world team structures, where workers execute tasks, reviewers check the work, and supervisors oversee the process and make final decisions.</a:t>
            </a:r>
          </a:p>
          <a:p>
            <a:pPr marL="171450" indent="-171450">
              <a:buFont typeface="Arial" panose="020B0604020202020204" pitchFamily="34" charset="0"/>
              <a:buChar char="•"/>
            </a:pPr>
            <a:r>
              <a:rPr lang="en-US" b="1" dirty="0"/>
              <a:t>Hand-Off:</a:t>
            </a:r>
            <a:r>
              <a:rPr lang="en-US" dirty="0"/>
              <a:t> Tasks are passed from one agent to another as they progress through different stages of a workflow, similar to an assembly line.</a:t>
            </a:r>
          </a:p>
          <a:p>
            <a:pPr marL="171450" indent="-171450">
              <a:buFont typeface="Arial" panose="020B0604020202020204" pitchFamily="34" charset="0"/>
              <a:buChar char="•"/>
            </a:pPr>
            <a:r>
              <a:rPr lang="en-US" b="1" dirty="0"/>
              <a:t>Custom:</a:t>
            </a:r>
            <a:r>
              <a:rPr lang="en-US" dirty="0"/>
              <a:t> Organizations can design orchestration patterns tailored to their unique business processes and requirements.</a:t>
            </a:r>
          </a:p>
          <a:p>
            <a:r>
              <a:rPr lang="en-US" b="0" dirty="0"/>
              <a:t>Benefits of multi-agent orchestration:</a:t>
            </a:r>
          </a:p>
          <a:p>
            <a:pPr marL="171450" indent="-171450">
              <a:buFont typeface="Arial" panose="020B0604020202020204" pitchFamily="34" charset="0"/>
              <a:buChar char="•"/>
            </a:pPr>
            <a:r>
              <a:rPr lang="en-US" dirty="0"/>
              <a:t>Increases scalability and resilience by distributing tasks across multiple agents.</a:t>
            </a:r>
          </a:p>
          <a:p>
            <a:pPr marL="171450" indent="-171450">
              <a:buFont typeface="Arial" panose="020B0604020202020204" pitchFamily="34" charset="0"/>
              <a:buChar char="•"/>
            </a:pPr>
            <a:r>
              <a:rPr lang="en-US" dirty="0"/>
              <a:t>Enables specialization, where each agent can be optimized for a specific function.</a:t>
            </a:r>
          </a:p>
          <a:p>
            <a:pPr marL="171450" indent="-171450">
              <a:buFont typeface="Arial" panose="020B0604020202020204" pitchFamily="34" charset="0"/>
              <a:buChar char="•"/>
            </a:pPr>
            <a:r>
              <a:rPr lang="en-US" dirty="0"/>
              <a:t>Improves governance and traceability, as each step in the workflow can be monitored and audited.</a:t>
            </a:r>
          </a:p>
          <a:p>
            <a:endParaRPr lang="en-US" b="0" dirty="0"/>
          </a:p>
          <a:p>
            <a:r>
              <a:rPr lang="en-US" b="0" dirty="0"/>
              <a:t>Real-world Applications: </a:t>
            </a:r>
            <a:r>
              <a:rPr lang="en-US" dirty="0"/>
              <a:t>Examples include</a:t>
            </a:r>
          </a:p>
          <a:p>
            <a:pPr marL="171450" indent="-171450">
              <a:buFont typeface="Arial" panose="020B0604020202020204" pitchFamily="34" charset="0"/>
              <a:buChar char="•"/>
            </a:pPr>
            <a:r>
              <a:rPr lang="en-US" dirty="0"/>
              <a:t>automated document processing, </a:t>
            </a:r>
          </a:p>
          <a:p>
            <a:pPr marL="171450" indent="-171450">
              <a:buFont typeface="Arial" panose="020B0604020202020204" pitchFamily="34" charset="0"/>
              <a:buChar char="•"/>
            </a:pPr>
            <a:r>
              <a:rPr lang="en-US" dirty="0"/>
              <a:t>customer service workflows, </a:t>
            </a:r>
          </a:p>
          <a:p>
            <a:pPr marL="171450" indent="-171450">
              <a:buFont typeface="Arial" panose="020B0604020202020204" pitchFamily="34" charset="0"/>
              <a:buChar char="•"/>
            </a:pPr>
            <a:r>
              <a:rPr lang="en-US" dirty="0"/>
              <a:t>fraud detection, </a:t>
            </a:r>
          </a:p>
          <a:p>
            <a:pPr marL="171450" indent="-171450">
              <a:buFont typeface="Arial" panose="020B0604020202020204" pitchFamily="34" charset="0"/>
              <a:buChar char="•"/>
            </a:pPr>
            <a:r>
              <a:rPr lang="en-US" dirty="0"/>
              <a:t>DevOps pipelines, where different agents handle intake, analysis, validation, and escalation.</a:t>
            </a:r>
            <a:endParaRPr lang="en-US" b="1" dirty="0"/>
          </a:p>
          <a:p>
            <a:pPr marL="0" marR="0">
              <a:lnSpc>
                <a:spcPct val="115000"/>
              </a:lnSpc>
              <a:spcBef>
                <a:spcPts val="0"/>
              </a:spcBef>
              <a:spcAft>
                <a:spcPts val="800"/>
              </a:spcAft>
            </a:pPr>
            <a:endParaRPr lang="en-US" sz="1200" kern="100" dirty="0">
              <a:effectLst/>
              <a:latin typeface="Segoe Sans Text Light" pitchFamily="2"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Times New Roman" panose="02020603050405020304" pitchFamily="18" charset="0"/>
                <a:cs typeface="Times New Roman" panose="02020603050405020304" pitchFamily="18" charset="0"/>
              </a:rPr>
              <a:t>Source: </a:t>
            </a:r>
            <a:r>
              <a:rPr lang="en-US" dirty="0"/>
              <a:t>Azure AI Agent Service L300 Pitch Deck (link not available)</a:t>
            </a:r>
            <a:endParaRPr lang="en-US" sz="1200" kern="100" dirty="0">
              <a:effectLst/>
              <a:latin typeface="Segoe Sans Text Light" pitchFamily="2"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1461227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Times New Roman" panose="02020603050405020304" pitchFamily="18" charset="0"/>
                <a:cs typeface="Times New Roman" panose="02020603050405020304" pitchFamily="18" charset="0"/>
              </a:rPr>
              <a:t>Source: </a:t>
            </a:r>
            <a:r>
              <a:rPr lang="en-US" sz="1200" dirty="0"/>
              <a:t>Azure AI Agent Service L300 Pitch Deck (link not available)</a:t>
            </a:r>
            <a:endParaRPr lang="es-MX"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1461227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Speaker notes: </a:t>
            </a:r>
            <a:r>
              <a:rPr lang="en-US" dirty="0"/>
              <a:t>The Model Context Protocol (MCP) is designed to standardize how applications provide context to AI models. This ensures improved interactions and efficiency in multi-agent workflows. By using MCP, developers can improve communication between different AI components, enabling a more seamless integration of various data sources and tools.</a:t>
            </a:r>
          </a:p>
          <a:p>
            <a:endParaRPr lang="en-US" b="1" dirty="0"/>
          </a:p>
          <a:p>
            <a:endParaRPr lang="en-US" b="1" dirty="0"/>
          </a:p>
          <a:p>
            <a:r>
              <a:rPr lang="en-US" dirty="0"/>
              <a:t>Source: </a:t>
            </a:r>
            <a:r>
              <a:rPr lang="en-US" dirty="0">
                <a:hlinkClick r:id="rId3"/>
              </a:rPr>
              <a:t>04-Multi Agents with SK and Foundry.pptx</a:t>
            </a:r>
            <a:endParaRPr lang="en-US" dirty="0"/>
          </a:p>
          <a:p>
            <a:r>
              <a:rPr lang="en-US" dirty="0"/>
              <a:t>https://microsoft.sharepoint.com/:p:/r/teams/SDPInnovationMotion/_layouts/15/Doc.aspx?sourcedoc=%7B41516D30-1CA4-47D6-B61A-47DF9C149077%7D&amp;file=04-Multi%20Agents%20with%20SK%20and%20Foundry.pptx&amp;action=edit&amp;mobileredirect=true&amp;DefaultItemOpen=1&amp;share=IQEwbVFBpBzWR7YaR9-cFJB3AWSMu6nW5yYurOXqYesqD70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1461227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Source: </a:t>
            </a:r>
            <a:r>
              <a:rPr lang="en-US" dirty="0">
                <a:hlinkClick r:id="rId3"/>
              </a:rPr>
              <a:t>04-Multi Agents with SK and Foundry.pptx</a:t>
            </a:r>
            <a:endParaRPr lang="en-US" dirty="0"/>
          </a:p>
          <a:p>
            <a:r>
              <a:rPr lang="en-US" dirty="0"/>
              <a:t>https://microsoft.sharepoint.com/:p:/r/teams/SDPInnovationMotion/_layouts/15/Doc.aspx?sourcedoc=%7B41516D30-1CA4-47D6-B61A-47DF9C149077%7D&amp;file=04-Multi%20Agents%20with%20SK%20and%20Foundry.pptx&amp;action=edit&amp;mobileredirect=true&amp;DefaultItemOpen=1&amp;share=IQEwbVFBpBzWR7YaR9-cFJB3AWSMu6nW5yYurOXqYesqD70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1461227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41C9A-5369-73EB-5BC4-39465D868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044D1-9E62-7D40-6B4B-66C763C94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BB8B5-7015-CB7C-6333-60214C8FD3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&lt;Coach&gt; </a:t>
            </a:r>
            <a:r>
              <a:rPr lang="en-US" b="0" dirty="0"/>
              <a:t>Invite participants to come off mute or share in chat their answers to the questions on this slide. </a:t>
            </a:r>
            <a:endParaRPr lang="en-US" dirty="0"/>
          </a:p>
          <a:p>
            <a:endParaRPr lang="en-US" dirty="0"/>
          </a:p>
        </p:txBody>
      </p:sp>
      <p:sp>
        <p:nvSpPr>
          <p:cNvPr id="4" name="Slide Number Placeholder 3">
            <a:extLst>
              <a:ext uri="{FF2B5EF4-FFF2-40B4-BE49-F238E27FC236}">
                <a16:creationId xmlns:a16="http://schemas.microsoft.com/office/drawing/2014/main" id="{B6CC2D23-E778-C132-55C9-320476330D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7202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buFont typeface="Symbol" panose="05050102010706020507" pitchFamily="18" charset="2"/>
              <a:defRPr/>
            </a:pPr>
            <a:r>
              <a:rPr lang="en-US" b="1" i="0" u="none" strike="noStrike" dirty="0">
                <a:solidFill>
                  <a:srgbClr val="000000"/>
                </a:solidFill>
                <a:effectLst/>
                <a:cs typeface="Calibri"/>
              </a:rPr>
              <a:t>&lt;Coach&gt;</a:t>
            </a:r>
            <a:br>
              <a:rPr lang="en-US" b="1" dirty="0">
                <a:latin typeface="Segoe UI"/>
                <a:ea typeface="Calibri" panose="020F0502020204030204" pitchFamily="34" charset="0"/>
                <a:cs typeface="Segoe UI"/>
              </a:rPr>
            </a:br>
            <a:r>
              <a:rPr lang="en-US" b="0" dirty="0">
                <a:solidFill>
                  <a:srgbClr val="000000"/>
                </a:solidFill>
                <a:latin typeface="Segoe UI"/>
                <a:ea typeface="Calibri" panose="020F0502020204030204" pitchFamily="34" charset="0"/>
                <a:cs typeface="Segoe UI"/>
              </a:rPr>
              <a:t>Review with students the exercises they completed for day one and </a:t>
            </a:r>
            <a:r>
              <a:rPr lang="en-US" dirty="0">
                <a:solidFill>
                  <a:srgbClr val="000000"/>
                </a:solidFill>
                <a:latin typeface="Segoe UI"/>
                <a:ea typeface="Calibri" panose="020F0502020204030204" pitchFamily="34" charset="0"/>
                <a:cs typeface="Segoe UI"/>
              </a:rPr>
              <a:t>the exercises they will complete on day two</a:t>
            </a:r>
            <a:r>
              <a:rPr lang="en-US" b="0" dirty="0">
                <a:solidFill>
                  <a:srgbClr val="000000"/>
                </a:solidFill>
                <a:latin typeface="Segoe UI"/>
                <a:ea typeface="Calibri" panose="020F0502020204030204" pitchFamily="34" charset="0"/>
                <a:cs typeface="Segoe UI"/>
              </a:rPr>
              <a:t>:</a:t>
            </a:r>
            <a:br>
              <a:rPr lang="en-US" b="1" dirty="0">
                <a:latin typeface="Segoe UI"/>
                <a:ea typeface="Calibri" panose="020F0502020204030204" pitchFamily="34" charset="0"/>
                <a:cs typeface="Segoe UI"/>
              </a:rPr>
            </a:br>
            <a:endParaRPr lang="en-US" dirty="0">
              <a:solidFill>
                <a:srgbClr val="444444"/>
              </a:solidFill>
              <a:ea typeface="Calibri" panose="020F0502020204030204" pitchFamily="34" charset="0"/>
              <a:cs typeface="Arial" panose="020B0604020202020204" pitchFamily="34" charset="0"/>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000000"/>
                </a:solidFill>
                <a:effectLst/>
                <a:latin typeface="Segoe UI"/>
                <a:cs typeface="Segoe UI"/>
              </a:rPr>
              <a:t>Day 1 – 	Title(s) and lab main objective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000000"/>
                </a:solidFill>
                <a:effectLst/>
                <a:latin typeface="Segoe UI"/>
                <a:cs typeface="Segoe UI"/>
              </a:rPr>
              <a:t>Day 2 –	</a:t>
            </a:r>
            <a:r>
              <a:rPr lang="en-US" sz="2800" b="0" i="0" u="none" strike="noStrike" dirty="0">
                <a:solidFill>
                  <a:srgbClr val="000000"/>
                </a:solidFill>
                <a:effectLst/>
                <a:latin typeface="Segoe UI"/>
                <a:cs typeface="Segoe UI"/>
              </a:rPr>
              <a:t>Title(s) and lab main objective </a:t>
            </a:r>
            <a:endParaRPr lang="en-US" sz="40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54070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A5F6-E5F1-EB18-A496-88F2EF5DB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AE836-604E-8BB7-D3E6-B815C5524F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8D148-890C-AE12-2BEF-31ED7EA0B362}"/>
              </a:ext>
            </a:extLst>
          </p:cNvPr>
          <p:cNvSpPr>
            <a:spLocks noGrp="1"/>
          </p:cNvSpPr>
          <p:nvPr>
            <p:ph type="body" idx="1"/>
          </p:nvPr>
        </p:nvSpPr>
        <p:spPr/>
        <p:txBody>
          <a:bodyPr/>
          <a:lstStyle/>
          <a:p>
            <a:pPr>
              <a:lnSpc>
                <a:spcPct val="111000"/>
              </a:lnSpc>
              <a:spcAft>
                <a:spcPts val="1225"/>
              </a:spcAft>
            </a:pPr>
            <a:r>
              <a:rPr lang="en-US" b="1" dirty="0"/>
              <a:t>Speaker notes:</a:t>
            </a:r>
            <a:endParaRPr lang="en-US" dirty="0"/>
          </a:p>
          <a:p>
            <a:endParaRPr lang="en-US" dirty="0"/>
          </a:p>
          <a:p>
            <a:pPr marL="171450" indent="-171450">
              <a:buFont typeface="Arial" panose="020B0604020202020204" pitchFamily="34" charset="0"/>
              <a:buChar char="•"/>
            </a:pPr>
            <a:r>
              <a:rPr lang="en-US" dirty="0"/>
              <a:t>Present a roadmap of the exercises for the rest of the day.</a:t>
            </a:r>
          </a:p>
          <a:p>
            <a:pPr marL="171450" indent="-171450">
              <a:buFont typeface="Arial" panose="020B0604020202020204" pitchFamily="34" charset="0"/>
              <a:buChar char="•"/>
            </a:pPr>
            <a:r>
              <a:rPr lang="en-US" dirty="0"/>
              <a:t>Your goal is to present the “what,” the high-level goals and outcomes.</a:t>
            </a:r>
          </a:p>
          <a:p>
            <a:pPr marL="171450" indent="-171450">
              <a:buFont typeface="Arial" panose="020B0604020202020204" pitchFamily="34" charset="0"/>
              <a:buChar char="•"/>
            </a:pPr>
            <a:r>
              <a:rPr lang="en-US" dirty="0"/>
              <a:t>Coaches in the breakouts will present the detailed “why” and “how,” the specific instructions for completing the exercises.</a:t>
            </a:r>
          </a:p>
          <a:p>
            <a:endParaRPr lang="en-US" dirty="0"/>
          </a:p>
        </p:txBody>
      </p:sp>
      <p:sp>
        <p:nvSpPr>
          <p:cNvPr id="4" name="Slide Number Placeholder 3">
            <a:extLst>
              <a:ext uri="{FF2B5EF4-FFF2-40B4-BE49-F238E27FC236}">
                <a16:creationId xmlns:a16="http://schemas.microsoft.com/office/drawing/2014/main" id="{56102E84-29D3-4F74-0A75-2BD3581B3D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7942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E8B54-A380-4AAD-A702-45CD92A1F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63DA75-1432-98FF-B225-1D0926091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79F658-7703-E075-BFBE-CA81A6497742}"/>
              </a:ext>
            </a:extLst>
          </p:cNvPr>
          <p:cNvSpPr>
            <a:spLocks noGrp="1"/>
          </p:cNvSpPr>
          <p:nvPr>
            <p:ph type="body" idx="1"/>
          </p:nvPr>
        </p:nvSpPr>
        <p:spPr/>
        <p:txBody>
          <a:bodyPr/>
          <a:lstStyle/>
          <a:p>
            <a:r>
              <a:rPr lang="en-US" b="1" dirty="0"/>
              <a:t>&lt;Coach&gt; </a:t>
            </a:r>
            <a:r>
              <a:rPr lang="en-US" b="0" dirty="0"/>
              <a:t>Review the Day 2 agenda with students</a:t>
            </a:r>
          </a:p>
          <a:p>
            <a:endParaRPr lang="en-US" dirty="0"/>
          </a:p>
        </p:txBody>
      </p:sp>
      <p:sp>
        <p:nvSpPr>
          <p:cNvPr id="4" name="Slide Number Placeholder 3">
            <a:extLst>
              <a:ext uri="{FF2B5EF4-FFF2-40B4-BE49-F238E27FC236}">
                <a16:creationId xmlns:a16="http://schemas.microsoft.com/office/drawing/2014/main" id="{B15FC4F6-BE04-4CB2-4987-15147B4E42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5040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A5F6-E5F1-EB18-A496-88F2EF5DB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AE836-604E-8BB7-D3E6-B815C5524F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8D148-890C-AE12-2BEF-31ED7EA0B362}"/>
              </a:ext>
            </a:extLst>
          </p:cNvPr>
          <p:cNvSpPr>
            <a:spLocks noGrp="1"/>
          </p:cNvSpPr>
          <p:nvPr>
            <p:ph type="body" idx="1"/>
          </p:nvPr>
        </p:nvSpPr>
        <p:spPr/>
        <p:txBody>
          <a:bodyPr/>
          <a:lstStyle/>
          <a:p>
            <a:pPr>
              <a:lnSpc>
                <a:spcPct val="111000"/>
              </a:lnSpc>
              <a:spcAft>
                <a:spcPts val="1225"/>
              </a:spcAft>
            </a:pPr>
            <a:r>
              <a:rPr lang="en-US" b="1" dirty="0"/>
              <a:t>Speaker notes:</a:t>
            </a:r>
            <a:endParaRPr lang="en-US" dirty="0"/>
          </a:p>
          <a:p>
            <a:endParaRPr lang="en-US" dirty="0"/>
          </a:p>
          <a:p>
            <a:pPr marL="171450" indent="-171450">
              <a:buFont typeface="Arial" panose="020B0604020202020204" pitchFamily="34" charset="0"/>
              <a:buChar char="•"/>
            </a:pPr>
            <a:r>
              <a:rPr lang="en-US" dirty="0"/>
              <a:t>Present a roadmap of the exercises for the rest of the day.</a:t>
            </a:r>
          </a:p>
          <a:p>
            <a:pPr marL="171450" indent="-171450">
              <a:buFont typeface="Arial" panose="020B0604020202020204" pitchFamily="34" charset="0"/>
              <a:buChar char="•"/>
            </a:pPr>
            <a:r>
              <a:rPr lang="en-US" dirty="0"/>
              <a:t>Your goal is to present the “what,” the high-level goals and outcomes.</a:t>
            </a:r>
          </a:p>
          <a:p>
            <a:pPr marL="171450" indent="-171450">
              <a:buFont typeface="Arial" panose="020B0604020202020204" pitchFamily="34" charset="0"/>
              <a:buChar char="•"/>
            </a:pPr>
            <a:r>
              <a:rPr lang="en-US" dirty="0"/>
              <a:t>Coaches in the breakouts will present the detailed “why” and “how,” the specific instructions for completing the exercises.</a:t>
            </a:r>
          </a:p>
          <a:p>
            <a:endParaRPr lang="en-US" dirty="0"/>
          </a:p>
        </p:txBody>
      </p:sp>
      <p:sp>
        <p:nvSpPr>
          <p:cNvPr id="4" name="Slide Number Placeholder 3">
            <a:extLst>
              <a:ext uri="{FF2B5EF4-FFF2-40B4-BE49-F238E27FC236}">
                <a16:creationId xmlns:a16="http://schemas.microsoft.com/office/drawing/2014/main" id="{56102E84-29D3-4F74-0A75-2BD3581B3D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7942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D719F-BBC9-49F8-A294-F5C7619AE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21834-340D-3417-8480-5A30DD5A66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47EC1-D2F5-5DFE-EADF-DB907F217073}"/>
              </a:ext>
            </a:extLst>
          </p:cNvPr>
          <p:cNvSpPr>
            <a:spLocks noGrp="1"/>
          </p:cNvSpPr>
          <p:nvPr>
            <p:ph type="body" idx="1"/>
          </p:nvPr>
        </p:nvSpPr>
        <p:spPr/>
        <p:txBody>
          <a:bodyPr/>
          <a:lstStyle/>
          <a:p>
            <a:pPr>
              <a:lnSpc>
                <a:spcPct val="111000"/>
              </a:lnSpc>
              <a:spcAft>
                <a:spcPts val="1225"/>
              </a:spcAft>
            </a:pPr>
            <a:r>
              <a:rPr lang="en-US" b="1" dirty="0"/>
              <a:t>&lt;Coach&gt;</a:t>
            </a:r>
          </a:p>
          <a:p>
            <a:pPr>
              <a:lnSpc>
                <a:spcPct val="111000"/>
              </a:lnSpc>
              <a:spcAft>
                <a:spcPts val="1225"/>
              </a:spcAft>
            </a:pPr>
            <a:r>
              <a:rPr lang="en-US" dirty="0"/>
              <a:t>Introduce exercise three.</a:t>
            </a:r>
          </a:p>
          <a:p>
            <a:pPr>
              <a:lnSpc>
                <a:spcPct val="111000"/>
              </a:lnSpc>
              <a:spcAft>
                <a:spcPts val="1225"/>
              </a:spcAft>
            </a:pPr>
            <a:endParaRPr lang="en-US" dirty="0"/>
          </a:p>
          <a:p>
            <a:r>
              <a:rPr lang="en-US" dirty="0"/>
              <a:t>Begin by introducing the students to the lab environment and the associated GitHub IO page. Provide a walkthrough of the entire scenario, outlining the objectives, main tasks, and key activities they’ll be working on.</a:t>
            </a:r>
          </a:p>
          <a:p>
            <a:r>
              <a:rPr lang="en-US" b="1" dirty="0"/>
              <a:t>As you explain each element, emphasize its significance and how it connects to real-world situations. Help students understand not only </a:t>
            </a:r>
            <a:r>
              <a:rPr lang="en-US" b="1" i="1" dirty="0"/>
              <a:t>what</a:t>
            </a:r>
            <a:r>
              <a:rPr lang="en-US" b="1" dirty="0"/>
              <a:t> they’re doing but </a:t>
            </a:r>
            <a:r>
              <a:rPr lang="en-US" b="1" i="1" dirty="0"/>
              <a:t>why</a:t>
            </a:r>
            <a:r>
              <a:rPr lang="en-US" b="1" dirty="0"/>
              <a:t> it matters—highlighting how these tasks mirror the challenges and workflows they may find in professional settings.</a:t>
            </a:r>
            <a:endParaRPr lang="en-US" dirty="0"/>
          </a:p>
          <a:p>
            <a:endParaRPr lang="en-US" dirty="0"/>
          </a:p>
        </p:txBody>
      </p:sp>
      <p:sp>
        <p:nvSpPr>
          <p:cNvPr id="4" name="Slide Number Placeholder 3">
            <a:extLst>
              <a:ext uri="{FF2B5EF4-FFF2-40B4-BE49-F238E27FC236}">
                <a16:creationId xmlns:a16="http://schemas.microsoft.com/office/drawing/2014/main" id="{58A8D9F8-6649-DCA3-DAB4-E98FDA2C93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59075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B3E95-334B-3818-2515-A0B753271C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A7936-D916-5789-873C-832465C00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1486B8-9A1B-97F9-14EA-6F84AE8443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&lt;Coach guidance&gt;</a:t>
            </a:r>
            <a:r>
              <a:rPr lang="en-US" b="0" dirty="0"/>
              <a:t> Use the GitHub I/O pages to introduce the lab exercise and r</a:t>
            </a:r>
            <a:r>
              <a:rPr lang="en-US" sz="1200" dirty="0">
                <a:ea typeface="+mn-lt"/>
                <a:cs typeface="+mn-lt"/>
              </a:rPr>
              <a:t>eview the objectives to give the students the important “WHY” of what they’ll be doing. </a:t>
            </a:r>
          </a:p>
          <a:p>
            <a:endParaRPr lang="en-US" b="1" dirty="0"/>
          </a:p>
          <a:p>
            <a:r>
              <a:rPr lang="en-US" b="1" dirty="0"/>
              <a:t>Speaker notes:</a:t>
            </a:r>
          </a:p>
          <a:p>
            <a:r>
              <a:rPr lang="en-US" sz="1200" b="0" i="0" u="none" strike="noStrike" kern="1200" dirty="0">
                <a:solidFill>
                  <a:schemeClr val="tx1"/>
                </a:solidFill>
                <a:effectLst/>
                <a:latin typeface="Segoe UI "/>
                <a:ea typeface="+mn-ea"/>
                <a:cs typeface="+mn-cs"/>
              </a:rPr>
              <a:t>In the previous exercise, you implemented a multimodal AI shopping assistant for </a:t>
            </a:r>
            <a:r>
              <a:rPr lang="en-US" sz="1200" b="0" i="0" u="none" strike="noStrike" kern="1200" dirty="0" err="1">
                <a:solidFill>
                  <a:schemeClr val="tx1"/>
                </a:solidFill>
                <a:effectLst/>
                <a:latin typeface="Segoe UI "/>
                <a:ea typeface="+mn-ea"/>
                <a:cs typeface="+mn-cs"/>
              </a:rPr>
              <a:t>Zava</a:t>
            </a:r>
            <a:r>
              <a:rPr lang="en-US" sz="1200" b="0" i="0" u="none" strike="noStrike" kern="1200" dirty="0">
                <a:solidFill>
                  <a:schemeClr val="tx1"/>
                </a:solidFill>
                <a:effectLst/>
                <a:latin typeface="Segoe UI "/>
                <a:ea typeface="+mn-ea"/>
                <a:cs typeface="+mn-cs"/>
              </a:rPr>
              <a:t> using Microsoft Foundry. The assistant allows customers to upload images and short videos, ask questions about the set of products available from </a:t>
            </a:r>
            <a:r>
              <a:rPr lang="en-US" sz="1200" b="0" i="0" u="none" strike="noStrike" kern="1200" dirty="0" err="1">
                <a:solidFill>
                  <a:schemeClr val="tx1"/>
                </a:solidFill>
                <a:effectLst/>
                <a:latin typeface="Segoe UI "/>
                <a:ea typeface="+mn-ea"/>
                <a:cs typeface="+mn-cs"/>
              </a:rPr>
              <a:t>Zava</a:t>
            </a:r>
            <a:r>
              <a:rPr lang="en-US" sz="1200" b="0" i="0" u="none" strike="noStrike" kern="1200" dirty="0">
                <a:solidFill>
                  <a:schemeClr val="tx1"/>
                </a:solidFill>
                <a:effectLst/>
                <a:latin typeface="Segoe UI "/>
                <a:ea typeface="+mn-ea"/>
                <a:cs typeface="+mn-cs"/>
              </a:rPr>
              <a:t>, and make purchases, all from a multimodal chat interface. However, </a:t>
            </a:r>
            <a:r>
              <a:rPr lang="en-US" sz="1200" b="0" i="0" u="none" strike="noStrike" kern="1200" dirty="0" err="1">
                <a:solidFill>
                  <a:schemeClr val="tx1"/>
                </a:solidFill>
                <a:effectLst/>
                <a:latin typeface="Segoe UI "/>
                <a:ea typeface="+mn-ea"/>
                <a:cs typeface="+mn-cs"/>
              </a:rPr>
              <a:t>Zava</a:t>
            </a:r>
            <a:r>
              <a:rPr lang="en-US" sz="1200" b="0" i="0" u="none" strike="noStrike" kern="1200" dirty="0">
                <a:solidFill>
                  <a:schemeClr val="tx1"/>
                </a:solidFill>
                <a:effectLst/>
                <a:latin typeface="Segoe UI "/>
                <a:ea typeface="+mn-ea"/>
                <a:cs typeface="+mn-cs"/>
              </a:rPr>
              <a:t> would like to extend the capabilities of the shopping assistant by integrating it with other AI services and tools. This integration will allow the assistant to provide more personalized recommendations, improve the accuracy of product searches, and enhance the overall customer experience.</a:t>
            </a:r>
            <a:endParaRPr lang="en-US" dirty="0"/>
          </a:p>
          <a:p>
            <a:endParaRPr lang="en-US" dirty="0">
              <a:ea typeface="+mn-lt"/>
              <a:cs typeface="+mn-lt"/>
            </a:endParaRPr>
          </a:p>
          <a:p>
            <a:endParaRPr lang="en-US" dirty="0">
              <a:ea typeface="+mn-lt"/>
              <a:cs typeface="+mn-lt"/>
            </a:endParaRPr>
          </a:p>
          <a:p>
            <a:endParaRPr lang="en-US" dirty="0"/>
          </a:p>
          <a:p>
            <a:endParaRPr lang="en-US" dirty="0"/>
          </a:p>
        </p:txBody>
      </p:sp>
      <p:sp>
        <p:nvSpPr>
          <p:cNvPr id="4" name="Slide Number Placeholder 3">
            <a:extLst>
              <a:ext uri="{FF2B5EF4-FFF2-40B4-BE49-F238E27FC236}">
                <a16:creationId xmlns:a16="http://schemas.microsoft.com/office/drawing/2014/main" id="{3FA201BD-73C1-9AA3-6F80-05C33425334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03936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pPr>
            <a:r>
              <a:rPr lang="en-US" b="1" dirty="0"/>
              <a:t>&lt;Coach&gt;</a:t>
            </a:r>
          </a:p>
          <a:p>
            <a:pPr marL="0" marR="0" lvl="0" indent="0" algn="l" defTabSz="914400" rtl="0" eaLnBrk="1" fontAlgn="auto" latinLnBrk="0" hangingPunct="1">
              <a:lnSpc>
                <a:spcPct val="111000"/>
              </a:lnSpc>
              <a:spcBef>
                <a:spcPts val="0"/>
              </a:spcBef>
              <a:spcAft>
                <a:spcPts val="1225"/>
              </a:spcAft>
              <a:buClrTx/>
              <a:buSzTx/>
              <a:buFontTx/>
              <a:buNone/>
              <a:tabLst/>
              <a:defRPr/>
            </a:pPr>
            <a:r>
              <a:rPr lang="en-US" dirty="0"/>
              <a:t>Review  the architecture diagram for this lab.</a:t>
            </a:r>
          </a:p>
          <a:p>
            <a:pPr>
              <a:lnSpc>
                <a:spcPct val="111000"/>
              </a:lnSpc>
              <a:spcAft>
                <a:spcPts val="1225"/>
              </a:spcAft>
            </a:pPr>
            <a:endParaRPr lang="en-US" dirty="0"/>
          </a:p>
          <a:p>
            <a:pPr rtl="0" fontAlgn="base"/>
            <a:r>
              <a:rPr lang="en-US" sz="1200" b="1" i="0" u="none" strike="noStrike" kern="1200" dirty="0">
                <a:solidFill>
                  <a:schemeClr val="tx1"/>
                </a:solidFill>
                <a:effectLst/>
                <a:latin typeface="Segoe UI "/>
                <a:ea typeface="+mn-ea"/>
                <a:cs typeface="+mn-cs"/>
              </a:rPr>
              <a:t>Exercise three summary</a:t>
            </a:r>
          </a:p>
          <a:p>
            <a:pPr rtl="0" fontAlgn="base"/>
            <a:r>
              <a:rPr lang="en-US" sz="1200" b="0" i="0" u="none" strike="noStrike" kern="1200" dirty="0">
                <a:solidFill>
                  <a:schemeClr val="tx1"/>
                </a:solidFill>
                <a:effectLst/>
                <a:latin typeface="Segoe UI "/>
                <a:ea typeface="+mn-ea"/>
                <a:cs typeface="+mn-cs"/>
              </a:rPr>
              <a:t>In this exercise you:</a:t>
            </a:r>
            <a:r>
              <a:rPr lang="en-US" sz="1200" b="0" i="0" kern="1200" dirty="0">
                <a:solidFill>
                  <a:schemeClr val="tx1"/>
                </a:solidFill>
                <a:effectLst/>
                <a:latin typeface="Segoe UI "/>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Built an Agent2Agent (A2A) Protocol server</a:t>
            </a:r>
            <a:r>
              <a:rPr lang="en-US" sz="1200" b="0" i="0" kern="1200" dirty="0">
                <a:solidFill>
                  <a:schemeClr val="tx1"/>
                </a:solidFill>
                <a:effectLst/>
                <a:latin typeface="Segoe UI "/>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Created an Agent Card</a:t>
            </a:r>
            <a:r>
              <a:rPr lang="en-US" sz="1200" b="0" i="0" kern="1200" dirty="0">
                <a:solidFill>
                  <a:schemeClr val="tx1"/>
                </a:solidFill>
                <a:effectLst/>
                <a:latin typeface="Segoe UI "/>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Extended the server with multiple agents</a:t>
            </a:r>
            <a:endParaRPr lang="en-US" sz="1200" b="0" i="0" kern="1200" dirty="0">
              <a:solidFill>
                <a:schemeClr val="tx1"/>
              </a:solidFill>
              <a:effectLst/>
              <a:latin typeface="Segoe UI "/>
              <a:ea typeface="+mn-ea"/>
              <a:cs typeface="+mn-cs"/>
            </a:endParaRPr>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24</a:t>
            </a:fld>
            <a:endParaRPr lang="en-US"/>
          </a:p>
        </p:txBody>
      </p:sp>
    </p:spTree>
    <p:extLst>
      <p:ext uri="{BB962C8B-B14F-4D97-AF65-F5344CB8AC3E}">
        <p14:creationId xmlns:p14="http://schemas.microsoft.com/office/powerpoint/2010/main" val="3671318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586D1-1A91-403F-FAD8-6A6E293432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4BF82-4BDA-865B-4B80-6D5740B34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EACF9-317E-75DE-CEA6-669C24EAFAF5}"/>
              </a:ext>
            </a:extLst>
          </p:cNvPr>
          <p:cNvSpPr>
            <a:spLocks noGrp="1"/>
          </p:cNvSpPr>
          <p:nvPr>
            <p:ph type="body" idx="1"/>
          </p:nvPr>
        </p:nvSpPr>
        <p:spPr/>
        <p:txBody>
          <a:bodyPr/>
          <a:lstStyle/>
          <a:p>
            <a:pPr>
              <a:lnSpc>
                <a:spcPct val="111000"/>
              </a:lnSpc>
              <a:spcAft>
                <a:spcPts val="1225"/>
              </a:spcAft>
            </a:pPr>
            <a:r>
              <a:rPr lang="en-US" b="1" dirty="0"/>
              <a:t>&lt;Coach&gt;</a:t>
            </a:r>
          </a:p>
          <a:p>
            <a:pPr>
              <a:lnSpc>
                <a:spcPct val="111000"/>
              </a:lnSpc>
              <a:spcAft>
                <a:spcPts val="1225"/>
              </a:spcAft>
            </a:pPr>
            <a:r>
              <a:rPr lang="en-US" dirty="0"/>
              <a:t>Introduce exercise four.</a:t>
            </a:r>
          </a:p>
          <a:p>
            <a:pPr>
              <a:lnSpc>
                <a:spcPct val="111000"/>
              </a:lnSpc>
              <a:spcAft>
                <a:spcPts val="1225"/>
              </a:spcAft>
            </a:pPr>
            <a:endParaRPr lang="en-US" dirty="0"/>
          </a:p>
          <a:p>
            <a:r>
              <a:rPr lang="en-US" dirty="0"/>
              <a:t>Begin by introducing the students to the lab environment and the associated GitHub IO page. Provide a walkthrough of the entire scenario, outlining the objectives, main tasks, and key activities they’ll be working on.</a:t>
            </a:r>
          </a:p>
          <a:p>
            <a:r>
              <a:rPr lang="en-US" b="1" dirty="0"/>
              <a:t>As you explain each element, emphasize its significance and how it connects to real-world situations. Help students understand not only </a:t>
            </a:r>
            <a:r>
              <a:rPr lang="en-US" b="1" i="1" dirty="0"/>
              <a:t>what</a:t>
            </a:r>
            <a:r>
              <a:rPr lang="en-US" b="1" dirty="0"/>
              <a:t> they’re doing but </a:t>
            </a:r>
            <a:r>
              <a:rPr lang="en-US" b="1" i="1" dirty="0"/>
              <a:t>why</a:t>
            </a:r>
            <a:r>
              <a:rPr lang="en-US" b="1" dirty="0"/>
              <a:t> it matters—highlighting how these tasks mirror the challenges and workflows they may find in professional settings.</a:t>
            </a:r>
            <a:endParaRPr lang="en-US" dirty="0"/>
          </a:p>
          <a:p>
            <a:endParaRPr lang="en-US" dirty="0"/>
          </a:p>
        </p:txBody>
      </p:sp>
      <p:sp>
        <p:nvSpPr>
          <p:cNvPr id="4" name="Slide Number Placeholder 3">
            <a:extLst>
              <a:ext uri="{FF2B5EF4-FFF2-40B4-BE49-F238E27FC236}">
                <a16:creationId xmlns:a16="http://schemas.microsoft.com/office/drawing/2014/main" id="{991A4F6F-3E32-DED4-EE6E-2F9FCDC06A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71107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BAA30-960B-4304-3FEC-863A532E2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C82E5-17E1-F7ED-463C-B3C9494999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E6DE80-0528-2723-B929-7C0738FAF6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&lt;Coach guidance&gt;</a:t>
            </a:r>
            <a:r>
              <a:rPr lang="en-US" b="0" dirty="0"/>
              <a:t> Use the GitHub I/O pages to introduce the lab exercise and r</a:t>
            </a:r>
            <a:r>
              <a:rPr lang="en-US" sz="1200" dirty="0">
                <a:ea typeface="+mn-lt"/>
                <a:cs typeface="+mn-lt"/>
              </a:rPr>
              <a:t>eview the objectives to give the students the important “WHY” of what they’ll be doing.</a:t>
            </a:r>
          </a:p>
          <a:p>
            <a:endParaRPr lang="en-US" b="0" dirty="0"/>
          </a:p>
          <a:p>
            <a:r>
              <a:rPr lang="en-US" b="1" dirty="0"/>
              <a:t>Speaker notes:</a:t>
            </a:r>
          </a:p>
          <a:p>
            <a:r>
              <a:rPr lang="en-US" b="0" dirty="0"/>
              <a:t>As you deploy AI models to production, it is important to monitor their performance and usage to ensure they are functioning as expected and to identify any potential issues. To assist with this, Microsoft Foundry provides built-in observability features that allow you to track model performance, usage metrics, and errors. In addition, Azure Monitor and Application Insights can be integrated with Microsoft Foundry to provide deeper insights into model behavior and application performance. This will help </a:t>
            </a:r>
            <a:r>
              <a:rPr lang="en-US" b="0" dirty="0" err="1"/>
              <a:t>Zava</a:t>
            </a:r>
            <a:r>
              <a:rPr lang="en-US" b="0" dirty="0"/>
              <a:t> ensure that their multimodal AI shopping assistant is reliable and performs well for their customers.</a:t>
            </a:r>
          </a:p>
          <a:p>
            <a:endParaRPr lang="en-US" dirty="0">
              <a:ea typeface="+mn-lt"/>
              <a:cs typeface="+mn-lt"/>
            </a:endParaRPr>
          </a:p>
          <a:p>
            <a:endParaRPr lang="en-US" dirty="0">
              <a:ea typeface="+mn-lt"/>
              <a:cs typeface="+mn-lt"/>
            </a:endParaRPr>
          </a:p>
          <a:p>
            <a:endParaRPr lang="en-US" dirty="0"/>
          </a:p>
          <a:p>
            <a:endParaRPr lang="en-US" dirty="0"/>
          </a:p>
        </p:txBody>
      </p:sp>
      <p:sp>
        <p:nvSpPr>
          <p:cNvPr id="4" name="Slide Number Placeholder 3">
            <a:extLst>
              <a:ext uri="{FF2B5EF4-FFF2-40B4-BE49-F238E27FC236}">
                <a16:creationId xmlns:a16="http://schemas.microsoft.com/office/drawing/2014/main" id="{AFAD4D9B-5EB1-5347-2538-8BA6E747B2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9263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pPr>
            <a:r>
              <a:rPr lang="en-US" b="1" dirty="0"/>
              <a:t>&lt;Coach&gt;</a:t>
            </a:r>
          </a:p>
          <a:p>
            <a:pPr marL="0" marR="0" lvl="0" indent="0" algn="l" defTabSz="914400" rtl="0" eaLnBrk="1" fontAlgn="auto" latinLnBrk="0" hangingPunct="1">
              <a:lnSpc>
                <a:spcPct val="111000"/>
              </a:lnSpc>
              <a:spcBef>
                <a:spcPts val="0"/>
              </a:spcBef>
              <a:spcAft>
                <a:spcPts val="1225"/>
              </a:spcAft>
              <a:buClrTx/>
              <a:buSzTx/>
              <a:buFontTx/>
              <a:buNone/>
              <a:tabLst/>
              <a:defRPr/>
            </a:pPr>
            <a:r>
              <a:rPr lang="en-US" dirty="0"/>
              <a:t>Review  the architecture diagram for this lab.</a:t>
            </a:r>
          </a:p>
          <a:p>
            <a:pPr>
              <a:lnSpc>
                <a:spcPct val="111000"/>
              </a:lnSpc>
              <a:spcAft>
                <a:spcPts val="1225"/>
              </a:spcAft>
            </a:pPr>
            <a:endParaRPr lang="en-US" dirty="0"/>
          </a:p>
          <a:p>
            <a:pPr rtl="0" fontAlgn="base"/>
            <a:r>
              <a:rPr lang="en-US" sz="1200" b="1" i="0" u="none" strike="noStrike" kern="1200" dirty="0">
                <a:solidFill>
                  <a:schemeClr val="tx1"/>
                </a:solidFill>
                <a:effectLst/>
                <a:latin typeface="Segoe UI "/>
                <a:ea typeface="+mn-ea"/>
                <a:cs typeface="+mn-cs"/>
              </a:rPr>
              <a:t>Exercise four summary</a:t>
            </a:r>
          </a:p>
          <a:p>
            <a:pPr rtl="0" fontAlgn="base"/>
            <a:r>
              <a:rPr lang="en-US" sz="1200" b="0" i="0" u="none" strike="noStrike" kern="1200" dirty="0">
                <a:solidFill>
                  <a:schemeClr val="tx1"/>
                </a:solidFill>
                <a:effectLst/>
                <a:latin typeface="Segoe UI "/>
                <a:ea typeface="+mn-ea"/>
                <a:cs typeface="+mn-cs"/>
              </a:rPr>
              <a:t>In this exercise you:</a:t>
            </a:r>
            <a:r>
              <a:rPr lang="en-US" sz="1200" b="0" i="0" kern="1200" dirty="0">
                <a:solidFill>
                  <a:schemeClr val="tx1"/>
                </a:solidFill>
                <a:effectLst/>
                <a:latin typeface="Segoe UI "/>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Reviewed the Application analytics dashboard in Microsoft Foundry​</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Enabled tracing capabilities in the multimodal shopping application​</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Collected telemetry data using Application Insights​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Created a custom workbook for your application​</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Generated an alert based on token utilization</a:t>
            </a:r>
            <a:endParaRPr lang="en-US"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27</a:t>
            </a:fld>
            <a:endParaRPr lang="en-US"/>
          </a:p>
        </p:txBody>
      </p:sp>
    </p:spTree>
    <p:extLst>
      <p:ext uri="{BB962C8B-B14F-4D97-AF65-F5344CB8AC3E}">
        <p14:creationId xmlns:p14="http://schemas.microsoft.com/office/powerpoint/2010/main" val="855239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A5F6-E5F1-EB18-A496-88F2EF5DB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AE836-604E-8BB7-D3E6-B815C5524F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8D148-890C-AE12-2BEF-31ED7EA0B362}"/>
              </a:ext>
            </a:extLst>
          </p:cNvPr>
          <p:cNvSpPr>
            <a:spLocks noGrp="1"/>
          </p:cNvSpPr>
          <p:nvPr>
            <p:ph type="body" idx="1"/>
          </p:nvPr>
        </p:nvSpPr>
        <p:spPr/>
        <p:txBody>
          <a:bodyPr/>
          <a:lstStyle/>
          <a:p>
            <a:r>
              <a:rPr lang="en-US" b="1" dirty="0"/>
              <a:t>&lt;Coach&gt; </a:t>
            </a:r>
            <a:br>
              <a:rPr lang="en-US" sz="1200" b="1" dirty="0">
                <a:ea typeface="+mn-lt"/>
                <a:cs typeface="+mn-lt"/>
              </a:rPr>
            </a:br>
            <a:r>
              <a:rPr lang="en-US" sz="1200" b="0" dirty="0">
                <a:ea typeface="+mn-lt"/>
                <a:cs typeface="+mn-lt"/>
              </a:rPr>
              <a:t>Use these discussion questions to engage students into discussing lab impressions and </a:t>
            </a:r>
            <a:r>
              <a:rPr lang="en-US" dirty="0">
                <a:ea typeface="+mn-lt"/>
                <a:cs typeface="+mn-lt"/>
              </a:rPr>
              <a:t>key takeaways</a:t>
            </a:r>
            <a:r>
              <a:rPr lang="en-US" sz="1200" b="0" dirty="0">
                <a:ea typeface="+mn-lt"/>
                <a:cs typeface="+mn-lt"/>
              </a:rPr>
              <a:t>.</a:t>
            </a:r>
            <a:endParaRPr lang="en-US" b="0" dirty="0"/>
          </a:p>
          <a:p>
            <a:endParaRPr lang="en-US" dirty="0"/>
          </a:p>
        </p:txBody>
      </p:sp>
      <p:sp>
        <p:nvSpPr>
          <p:cNvPr id="4" name="Slide Number Placeholder 3">
            <a:extLst>
              <a:ext uri="{FF2B5EF4-FFF2-40B4-BE49-F238E27FC236}">
                <a16:creationId xmlns:a16="http://schemas.microsoft.com/office/drawing/2014/main" id="{56102E84-29D3-4F74-0A75-2BD3581B3D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7942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A5F6-E5F1-EB18-A496-88F2EF5DB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AE836-604E-8BB7-D3E6-B815C5524F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8D148-890C-AE12-2BEF-31ED7EA0B362}"/>
              </a:ext>
            </a:extLst>
          </p:cNvPr>
          <p:cNvSpPr>
            <a:spLocks noGrp="1"/>
          </p:cNvSpPr>
          <p:nvPr>
            <p:ph type="body" idx="1"/>
          </p:nvPr>
        </p:nvSpPr>
        <p:spPr/>
        <p:txBody>
          <a:bodyPr/>
          <a:lstStyle/>
          <a:p>
            <a:r>
              <a:rPr lang="en-US" b="1" dirty="0"/>
              <a:t>&lt;Coach&gt; </a:t>
            </a:r>
            <a:br>
              <a:rPr lang="en-US" sz="1200" b="1" dirty="0">
                <a:ea typeface="+mn-lt"/>
                <a:cs typeface="+mn-lt"/>
              </a:rPr>
            </a:br>
            <a:r>
              <a:rPr lang="en-US" sz="1200" b="0" dirty="0">
                <a:ea typeface="+mn-lt"/>
                <a:cs typeface="+mn-lt"/>
              </a:rPr>
              <a:t>Use these discussion questions to engage students into discussing lab impressions and </a:t>
            </a:r>
            <a:r>
              <a:rPr lang="en-US" dirty="0">
                <a:ea typeface="+mn-lt"/>
                <a:cs typeface="+mn-lt"/>
              </a:rPr>
              <a:t>key takeaways</a:t>
            </a:r>
            <a:r>
              <a:rPr lang="en-US" sz="1200" b="0" dirty="0">
                <a:ea typeface="+mn-lt"/>
                <a:cs typeface="+mn-lt"/>
              </a:rPr>
              <a:t>.</a:t>
            </a:r>
            <a:endParaRPr lang="en-US" b="0" dirty="0"/>
          </a:p>
          <a:p>
            <a:endParaRPr lang="en-US" dirty="0"/>
          </a:p>
        </p:txBody>
      </p:sp>
      <p:sp>
        <p:nvSpPr>
          <p:cNvPr id="4" name="Slide Number Placeholder 3">
            <a:extLst>
              <a:ext uri="{FF2B5EF4-FFF2-40B4-BE49-F238E27FC236}">
                <a16:creationId xmlns:a16="http://schemas.microsoft.com/office/drawing/2014/main" id="{56102E84-29D3-4F74-0A75-2BD3581B3D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7942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BE1E9-3736-31C0-B048-278EC893D4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6BE0-A97B-20B1-5125-55AEE6068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951AC-CC99-30EA-7677-7B94C2BD478C}"/>
              </a:ext>
            </a:extLst>
          </p:cNvPr>
          <p:cNvSpPr>
            <a:spLocks noGrp="1"/>
          </p:cNvSpPr>
          <p:nvPr>
            <p:ph type="body" idx="1"/>
          </p:nvPr>
        </p:nvSpPr>
        <p:spPr/>
        <p:txBody>
          <a:bodyPr/>
          <a:lstStyle/>
          <a:p>
            <a:pPr>
              <a:lnSpc>
                <a:spcPct val="111000"/>
              </a:lnSpc>
              <a:spcAft>
                <a:spcPts val="1225"/>
              </a:spcAft>
            </a:pPr>
            <a:r>
              <a:rPr lang="en-US" b="1" dirty="0"/>
              <a:t>&lt;Coach&gt;</a:t>
            </a:r>
          </a:p>
          <a:p>
            <a:pPr>
              <a:lnSpc>
                <a:spcPct val="111000"/>
              </a:lnSpc>
              <a:spcAft>
                <a:spcPts val="1225"/>
              </a:spcAft>
            </a:pPr>
            <a:r>
              <a:rPr lang="en-US" dirty="0"/>
              <a:t>Introduce exercise five.</a:t>
            </a:r>
          </a:p>
          <a:p>
            <a:pPr>
              <a:lnSpc>
                <a:spcPct val="111000"/>
              </a:lnSpc>
              <a:spcAft>
                <a:spcPts val="1225"/>
              </a:spcAft>
            </a:pPr>
            <a:endParaRPr lang="en-US" dirty="0"/>
          </a:p>
          <a:p>
            <a:r>
              <a:rPr lang="en-US" dirty="0"/>
              <a:t>Begin by introducing the students to the lab environment and the associated GitHub IO page. Provide a walkthrough of the entire scenario, outlining the objectives, main tasks, and key activities they’ll be working on.</a:t>
            </a:r>
          </a:p>
          <a:p>
            <a:r>
              <a:rPr lang="en-US" b="1" dirty="0"/>
              <a:t>As you explain each element, emphasize its significance and how it connects to real-world situations. Help students understand not only </a:t>
            </a:r>
            <a:r>
              <a:rPr lang="en-US" b="1" i="1" dirty="0"/>
              <a:t>what</a:t>
            </a:r>
            <a:r>
              <a:rPr lang="en-US" b="1" dirty="0"/>
              <a:t> they’re doing but </a:t>
            </a:r>
            <a:r>
              <a:rPr lang="en-US" b="1" i="1" dirty="0"/>
              <a:t>why</a:t>
            </a:r>
            <a:r>
              <a:rPr lang="en-US" b="1" dirty="0"/>
              <a:t> it matters—highlighting how these tasks mirror the challenges and workflows they may find in professional settings.</a:t>
            </a:r>
            <a:endParaRPr lang="en-US" dirty="0"/>
          </a:p>
          <a:p>
            <a:endParaRPr lang="en-US" dirty="0"/>
          </a:p>
        </p:txBody>
      </p:sp>
      <p:sp>
        <p:nvSpPr>
          <p:cNvPr id="4" name="Slide Number Placeholder 3">
            <a:extLst>
              <a:ext uri="{FF2B5EF4-FFF2-40B4-BE49-F238E27FC236}">
                <a16:creationId xmlns:a16="http://schemas.microsoft.com/office/drawing/2014/main" id="{7130B8D1-1934-4312-3F3C-B6F0C18EAE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8952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9F486-B0A0-590F-E7A8-7E47CD508E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61E76-B465-5A90-6E88-CA02F693D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BF2C7-5BC3-7F50-648C-1EC69504D4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B403C4-DA34-796F-C770-F3AB0BB121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8994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57AA0-5DC0-B307-16B4-F59274922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DFD7B-11C9-0B8E-90DC-A1C8F76DC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2E5CC-1D43-9D8B-BEC4-FF7275AA50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&lt;Coach guidance&gt;</a:t>
            </a:r>
            <a:r>
              <a:rPr lang="en-US" b="0" dirty="0"/>
              <a:t> Use the GitHub I/O pages to introduce the lab exercise and r</a:t>
            </a:r>
            <a:r>
              <a:rPr lang="en-US" sz="1200" dirty="0">
                <a:ea typeface="+mn-lt"/>
                <a:cs typeface="+mn-lt"/>
              </a:rPr>
              <a:t>eview the objectives to give the students the important “WHY” of what they’ll be doing.</a:t>
            </a:r>
          </a:p>
          <a:p>
            <a:endParaRPr lang="en-US" b="0" dirty="0"/>
          </a:p>
          <a:p>
            <a:r>
              <a:rPr lang="en-US" b="1" dirty="0"/>
              <a:t>Speaker notes:</a:t>
            </a:r>
          </a:p>
          <a:p>
            <a:r>
              <a:rPr lang="en-US" b="0" dirty="0"/>
              <a:t>In the previous exercises, you built and extended a multimodal AI shopping assistant using Microsoft Foundry and the Agent2Agent (A2A) Protocol. The assistant allows customers to upload images and short videos, ask questions about the set of products available from </a:t>
            </a:r>
            <a:r>
              <a:rPr lang="en-US" b="0" dirty="0" err="1"/>
              <a:t>Zava</a:t>
            </a:r>
            <a:r>
              <a:rPr lang="en-US" b="0" dirty="0"/>
              <a:t>, and make purchases, all from a multimodal chat interface. You also learned how to implement observability in Microsoft Foundry to monitor the performance and health of your AI applications. But these deployments and configurations were done manually.</a:t>
            </a:r>
          </a:p>
          <a:p>
            <a:endParaRPr lang="en-US" dirty="0"/>
          </a:p>
        </p:txBody>
      </p:sp>
      <p:sp>
        <p:nvSpPr>
          <p:cNvPr id="4" name="Slide Number Placeholder 3">
            <a:extLst>
              <a:ext uri="{FF2B5EF4-FFF2-40B4-BE49-F238E27FC236}">
                <a16:creationId xmlns:a16="http://schemas.microsoft.com/office/drawing/2014/main" id="{A4F786F5-7DE7-EDD2-4721-3F4EFFFF0C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3328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pPr>
            <a:r>
              <a:rPr lang="en-US" b="1" dirty="0"/>
              <a:t>&lt;Coach&gt;</a:t>
            </a:r>
          </a:p>
          <a:p>
            <a:pPr marL="0" marR="0" lvl="0" indent="0" algn="l" defTabSz="914400" rtl="0" eaLnBrk="1" fontAlgn="auto" latinLnBrk="0" hangingPunct="1">
              <a:lnSpc>
                <a:spcPct val="111000"/>
              </a:lnSpc>
              <a:spcBef>
                <a:spcPts val="0"/>
              </a:spcBef>
              <a:spcAft>
                <a:spcPts val="1225"/>
              </a:spcAft>
              <a:buClrTx/>
              <a:buSzTx/>
              <a:buFontTx/>
              <a:buNone/>
              <a:tabLst/>
              <a:defRPr/>
            </a:pPr>
            <a:r>
              <a:rPr lang="en-US" dirty="0"/>
              <a:t>Review  the architecture diagram for this lab.</a:t>
            </a:r>
          </a:p>
          <a:p>
            <a:pPr>
              <a:lnSpc>
                <a:spcPct val="111000"/>
              </a:lnSpc>
              <a:spcAft>
                <a:spcPts val="1225"/>
              </a:spcAft>
            </a:pPr>
            <a:endParaRPr lang="en-US" dirty="0"/>
          </a:p>
          <a:p>
            <a:pPr rtl="0" fontAlgn="base"/>
            <a:r>
              <a:rPr lang="en-US" sz="1200" b="1" i="0" u="none" strike="noStrike" kern="1200" dirty="0">
                <a:solidFill>
                  <a:schemeClr val="tx1"/>
                </a:solidFill>
                <a:effectLst/>
                <a:latin typeface="Segoe UI "/>
                <a:ea typeface="+mn-ea"/>
                <a:cs typeface="+mn-cs"/>
              </a:rPr>
              <a:t>Exercise five summary</a:t>
            </a:r>
          </a:p>
          <a:p>
            <a:pPr rtl="0" fontAlgn="base"/>
            <a:r>
              <a:rPr lang="en-US" sz="1200" b="0" i="0" u="none" strike="noStrike" kern="1200" dirty="0">
                <a:solidFill>
                  <a:schemeClr val="tx1"/>
                </a:solidFill>
                <a:effectLst/>
                <a:latin typeface="Segoe UI "/>
                <a:ea typeface="+mn-ea"/>
                <a:cs typeface="+mn-cs"/>
              </a:rPr>
              <a:t>In this exercise you:</a:t>
            </a:r>
            <a:r>
              <a:rPr lang="en-US" sz="1200" b="0" i="0" kern="1200" dirty="0">
                <a:solidFill>
                  <a:schemeClr val="tx1"/>
                </a:solidFill>
                <a:effectLst/>
                <a:latin typeface="Segoe UI "/>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Used GitHub Copilot to create a GitHub Actions workflow to deploy your application to an Azure Container Registry​</a:t>
            </a:r>
            <a:r>
              <a:rPr lang="en-US" sz="1200" b="0" i="0" kern="1200" dirty="0">
                <a:solidFill>
                  <a:schemeClr val="tx1"/>
                </a:solidFill>
                <a:effectLst/>
                <a:latin typeface="Segoe UI "/>
                <a:ea typeface="+mn-ea"/>
                <a:cs typeface="+mn-cs"/>
              </a:rPr>
              <a:t> </a:t>
            </a:r>
            <a:endParaRPr lang="en-US" sz="1200" b="0" i="0" u="none" strike="noStrike" kern="1200" dirty="0">
              <a:solidFill>
                <a:schemeClr val="tx1"/>
              </a:solidFill>
              <a:effectLst/>
              <a:latin typeface="Segoe UI "/>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Created a series of GitHub Actions workflows to manage your Microsoft Foundry agents</a:t>
            </a:r>
            <a:endParaRPr lang="en-US"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32</a:t>
            </a:fld>
            <a:endParaRPr lang="en-US"/>
          </a:p>
        </p:txBody>
      </p:sp>
    </p:spTree>
    <p:extLst>
      <p:ext uri="{BB962C8B-B14F-4D97-AF65-F5344CB8AC3E}">
        <p14:creationId xmlns:p14="http://schemas.microsoft.com/office/powerpoint/2010/main" val="3412566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6D41C-3C87-7FAF-690B-C3C9FEA8A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4C5F7-C9A1-8AE6-C285-E645A5C5F8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1ABF0-1F04-83D9-FEFB-4B050D8FDC24}"/>
              </a:ext>
            </a:extLst>
          </p:cNvPr>
          <p:cNvSpPr>
            <a:spLocks noGrp="1"/>
          </p:cNvSpPr>
          <p:nvPr>
            <p:ph type="body" idx="1"/>
          </p:nvPr>
        </p:nvSpPr>
        <p:spPr/>
        <p:txBody>
          <a:bodyPr/>
          <a:lstStyle/>
          <a:p>
            <a:pPr>
              <a:lnSpc>
                <a:spcPct val="111000"/>
              </a:lnSpc>
              <a:spcAft>
                <a:spcPts val="1225"/>
              </a:spcAft>
            </a:pPr>
            <a:r>
              <a:rPr lang="en-US" b="1" dirty="0"/>
              <a:t>&lt;Coach&gt;</a:t>
            </a:r>
          </a:p>
          <a:p>
            <a:pPr>
              <a:lnSpc>
                <a:spcPct val="111000"/>
              </a:lnSpc>
              <a:spcAft>
                <a:spcPts val="1225"/>
              </a:spcAft>
            </a:pPr>
            <a:r>
              <a:rPr lang="en-US" dirty="0"/>
              <a:t>Introduce exercise six.</a:t>
            </a:r>
          </a:p>
          <a:p>
            <a:pPr>
              <a:lnSpc>
                <a:spcPct val="111000"/>
              </a:lnSpc>
              <a:spcAft>
                <a:spcPts val="1225"/>
              </a:spcAft>
            </a:pPr>
            <a:endParaRPr lang="en-US" dirty="0"/>
          </a:p>
          <a:p>
            <a:r>
              <a:rPr lang="en-US" dirty="0"/>
              <a:t>Begin by introducing the students to the lab environment and the associated GitHub IO page. Provide a walkthrough of the entire scenario, outlining the objectives, main tasks, and key activities they’ll be working on.</a:t>
            </a:r>
          </a:p>
          <a:p>
            <a:r>
              <a:rPr lang="en-US" b="1" dirty="0"/>
              <a:t>As you explain each element, emphasize its significance and how it connects to real-world situations. Help students understand not only </a:t>
            </a:r>
            <a:r>
              <a:rPr lang="en-US" b="1" i="1" dirty="0"/>
              <a:t>what</a:t>
            </a:r>
            <a:r>
              <a:rPr lang="en-US" b="1" dirty="0"/>
              <a:t> they’re doing but </a:t>
            </a:r>
            <a:r>
              <a:rPr lang="en-US" b="1" i="1" dirty="0"/>
              <a:t>why</a:t>
            </a:r>
            <a:r>
              <a:rPr lang="en-US" b="1" dirty="0"/>
              <a:t> it matters—highlighting how these tasks mirror the challenges and workflows they may find in professional settings.</a:t>
            </a:r>
            <a:endParaRPr lang="en-US" dirty="0"/>
          </a:p>
          <a:p>
            <a:endParaRPr lang="en-US" dirty="0"/>
          </a:p>
        </p:txBody>
      </p:sp>
      <p:sp>
        <p:nvSpPr>
          <p:cNvPr id="4" name="Slide Number Placeholder 3">
            <a:extLst>
              <a:ext uri="{FF2B5EF4-FFF2-40B4-BE49-F238E27FC236}">
                <a16:creationId xmlns:a16="http://schemas.microsoft.com/office/drawing/2014/main" id="{BEA16B1F-6DF3-BA1D-A3C0-1BC6858DFE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18840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9D362-C969-5C92-4FDC-8720F8AEBA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55964-19A7-E113-6F41-2998AD0836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6253F0-EC22-9A0C-03A7-B265B1BF19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&lt;Coach guidance&gt;</a:t>
            </a:r>
            <a:r>
              <a:rPr lang="en-US" b="0" dirty="0"/>
              <a:t> Use the GitHub I/O pages to introduce the lab exercise and r</a:t>
            </a:r>
            <a:r>
              <a:rPr lang="en-US" sz="1200" dirty="0">
                <a:ea typeface="+mn-lt"/>
                <a:cs typeface="+mn-lt"/>
              </a:rPr>
              <a:t>eview the objectives to give the students the important “WHY” of what they’ll be doing.</a:t>
            </a:r>
          </a:p>
          <a:p>
            <a:endParaRPr lang="en-US" b="0" dirty="0"/>
          </a:p>
          <a:p>
            <a:r>
              <a:rPr lang="en-US" b="1" dirty="0"/>
              <a:t>Speaker notes:</a:t>
            </a:r>
          </a:p>
          <a:p>
            <a:r>
              <a:rPr lang="en-US" b="0" dirty="0"/>
              <a:t>As AI models become more sophisticated and are integrated into various applications, it’s crucial to ensure their security and reliability. Red teaming is a proactive approach to identify vulnerabilities and weaknesses in AI systems by simulating real-world attacks and adversarial scenarios. By conducting red teaming exercises, organizations can uncover potential risks, assess the robustness of their AI models, and implement necessary safeguards to mitigate threats. This is especially important for </a:t>
            </a:r>
            <a:r>
              <a:rPr lang="en-US" b="0" dirty="0" err="1"/>
              <a:t>Zava</a:t>
            </a:r>
            <a:r>
              <a:rPr lang="en-US" b="0" dirty="0"/>
              <a:t>, as they want to ensure that their multimodal AI shopping assistant is secure and trustworthy for their customers.</a:t>
            </a:r>
          </a:p>
          <a:p>
            <a:endParaRPr lang="en-US" dirty="0"/>
          </a:p>
        </p:txBody>
      </p:sp>
      <p:sp>
        <p:nvSpPr>
          <p:cNvPr id="4" name="Slide Number Placeholder 3">
            <a:extLst>
              <a:ext uri="{FF2B5EF4-FFF2-40B4-BE49-F238E27FC236}">
                <a16:creationId xmlns:a16="http://schemas.microsoft.com/office/drawing/2014/main" id="{7550D777-6312-5AAC-BEAB-2B48E6F4E1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43366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pPr>
            <a:r>
              <a:rPr lang="en-US" b="1" dirty="0"/>
              <a:t>&lt;Coach&gt;</a:t>
            </a:r>
          </a:p>
          <a:p>
            <a:pPr marL="0" marR="0" lvl="0" indent="0" algn="l" defTabSz="914400" rtl="0" eaLnBrk="1" fontAlgn="auto" latinLnBrk="0" hangingPunct="1">
              <a:lnSpc>
                <a:spcPct val="111000"/>
              </a:lnSpc>
              <a:spcBef>
                <a:spcPts val="0"/>
              </a:spcBef>
              <a:spcAft>
                <a:spcPts val="1225"/>
              </a:spcAft>
              <a:buClrTx/>
              <a:buSzTx/>
              <a:buFontTx/>
              <a:buNone/>
              <a:tabLst/>
              <a:defRPr/>
            </a:pPr>
            <a:r>
              <a:rPr lang="en-US" dirty="0"/>
              <a:t>Review  the architecture diagram for this lab.</a:t>
            </a:r>
          </a:p>
          <a:p>
            <a:pPr>
              <a:lnSpc>
                <a:spcPct val="111000"/>
              </a:lnSpc>
              <a:spcAft>
                <a:spcPts val="1225"/>
              </a:spcAft>
            </a:pPr>
            <a:endParaRPr lang="en-US" dirty="0"/>
          </a:p>
          <a:p>
            <a:pPr rtl="0" fontAlgn="base"/>
            <a:r>
              <a:rPr lang="en-US" sz="1200" b="1" i="0" u="none" strike="noStrike" kern="1200" dirty="0">
                <a:solidFill>
                  <a:schemeClr val="tx1"/>
                </a:solidFill>
                <a:effectLst/>
                <a:latin typeface="Segoe UI "/>
                <a:ea typeface="+mn-ea"/>
                <a:cs typeface="+mn-cs"/>
              </a:rPr>
              <a:t>Exercise six summary</a:t>
            </a:r>
          </a:p>
          <a:p>
            <a:pPr rtl="0" fontAlgn="base"/>
            <a:r>
              <a:rPr lang="en-US" sz="1200" b="0" i="0" u="none" strike="noStrike" kern="1200" dirty="0">
                <a:solidFill>
                  <a:schemeClr val="tx1"/>
                </a:solidFill>
                <a:effectLst/>
                <a:latin typeface="Segoe UI "/>
                <a:ea typeface="+mn-ea"/>
                <a:cs typeface="+mn-cs"/>
              </a:rPr>
              <a:t>In this exercise you:</a:t>
            </a:r>
            <a:r>
              <a:rPr lang="en-US" sz="1200" b="0" i="0" kern="1200" dirty="0">
                <a:solidFill>
                  <a:schemeClr val="tx1"/>
                </a:solidFill>
                <a:effectLst/>
                <a:latin typeface="Segoe UI "/>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Developed a baseline using the Azure AI Red Teaming agent​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Created custom attack prompts for use in red teaming​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Segoe UI "/>
                <a:ea typeface="+mn-ea"/>
                <a:cs typeface="+mn-cs"/>
              </a:rPr>
              <a:t>Extended the baseline using a variety of Easy and Moderate attack strategies</a:t>
            </a:r>
            <a:endParaRPr lang="en-US" dirty="0"/>
          </a:p>
          <a:p>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pPr/>
              <a:t>35</a:t>
            </a:fld>
            <a:endParaRPr lang="en-US"/>
          </a:p>
        </p:txBody>
      </p:sp>
    </p:spTree>
    <p:extLst>
      <p:ext uri="{BB962C8B-B14F-4D97-AF65-F5344CB8AC3E}">
        <p14:creationId xmlns:p14="http://schemas.microsoft.com/office/powerpoint/2010/main" val="1898411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1027C-AF10-1107-0FA1-ACC42B5FD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B026C-9CBC-2159-4BC2-05E3B19004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315987-DC13-F7CA-1D90-83E1880B1A21}"/>
              </a:ext>
            </a:extLst>
          </p:cNvPr>
          <p:cNvSpPr>
            <a:spLocks noGrp="1"/>
          </p:cNvSpPr>
          <p:nvPr>
            <p:ph type="body" idx="1"/>
          </p:nvPr>
        </p:nvSpPr>
        <p:spPr/>
        <p:txBody>
          <a:bodyPr/>
          <a:lstStyle/>
          <a:p>
            <a:r>
              <a:rPr lang="en-US" b="1" dirty="0"/>
              <a:t>&lt;Coach&gt; </a:t>
            </a:r>
            <a:br>
              <a:rPr lang="en-US" sz="1200" b="1" dirty="0">
                <a:ea typeface="+mn-lt"/>
                <a:cs typeface="+mn-lt"/>
              </a:rPr>
            </a:br>
            <a:r>
              <a:rPr lang="en-US" sz="1200" b="0" dirty="0">
                <a:ea typeface="+mn-lt"/>
                <a:cs typeface="+mn-lt"/>
              </a:rPr>
              <a:t>Use these discussion questions to engage students into discussing lab impressions and </a:t>
            </a:r>
            <a:r>
              <a:rPr lang="en-US" dirty="0">
                <a:ea typeface="+mn-lt"/>
                <a:cs typeface="+mn-lt"/>
              </a:rPr>
              <a:t>key takeaways</a:t>
            </a:r>
            <a:r>
              <a:rPr lang="en-US" sz="1200" b="0" dirty="0">
                <a:ea typeface="+mn-lt"/>
                <a:cs typeface="+mn-lt"/>
              </a:rPr>
              <a:t>.</a:t>
            </a:r>
          </a:p>
          <a:p>
            <a:pPr marL="228600" indent="-228600">
              <a:buAutoNum type="arabicPeriod"/>
            </a:pPr>
            <a:r>
              <a:rPr lang="en-US" dirty="0"/>
              <a:t>What did you learn from running the baseline AI Red Teaming Agent, and how did customizing the attack prompts change the outcomes?</a:t>
            </a:r>
          </a:p>
          <a:p>
            <a:pPr marL="228600" indent="-228600">
              <a:buAutoNum type="arabicPeriod"/>
            </a:pPr>
            <a:r>
              <a:rPr lang="en-US" dirty="0"/>
              <a:t>How did GitHub Copilot help generate or refine your attack prompts? Was it helpful in identifying edge cases or gaps?</a:t>
            </a:r>
          </a:p>
          <a:p>
            <a:pPr marL="228600" indent="-228600">
              <a:buAutoNum type="arabicPeriod"/>
            </a:pPr>
            <a:r>
              <a:rPr lang="en-US" dirty="0"/>
              <a:t>How did the automatic remediation feature contribute to system resilience, and what improvements would you suggest for future iterations?</a:t>
            </a:r>
          </a:p>
          <a:p>
            <a:endParaRPr lang="en-US" dirty="0"/>
          </a:p>
        </p:txBody>
      </p:sp>
      <p:sp>
        <p:nvSpPr>
          <p:cNvPr id="4" name="Slide Number Placeholder 3">
            <a:extLst>
              <a:ext uri="{FF2B5EF4-FFF2-40B4-BE49-F238E27FC236}">
                <a16:creationId xmlns:a16="http://schemas.microsoft.com/office/drawing/2014/main" id="{2BAFC6EF-7170-5D0B-4E5B-CB60EEEE21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8112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7E17-7929-C676-E988-F4A09179B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57F8B-A215-FF23-7662-9FB60950D4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34ADD2-4412-1C3F-F102-B39D2E8C361B}"/>
              </a:ext>
            </a:extLst>
          </p:cNvPr>
          <p:cNvSpPr>
            <a:spLocks noGrp="1"/>
          </p:cNvSpPr>
          <p:nvPr>
            <p:ph type="body" idx="1"/>
          </p:nvPr>
        </p:nvSpPr>
        <p:spPr/>
        <p:txBody>
          <a:bodyPr/>
          <a:lstStyle/>
          <a:p>
            <a:r>
              <a:rPr lang="en-US" b="1" dirty="0"/>
              <a:t>&lt;Coach&gt; </a:t>
            </a:r>
            <a:br>
              <a:rPr lang="en-US" sz="1200" b="1" dirty="0">
                <a:ea typeface="+mn-lt"/>
                <a:cs typeface="+mn-lt"/>
              </a:rPr>
            </a:br>
            <a:r>
              <a:rPr lang="en-US" sz="1200" b="0" dirty="0">
                <a:ea typeface="+mn-lt"/>
                <a:cs typeface="+mn-lt"/>
              </a:rPr>
              <a:t>Use these discussion questions to engage students into discussing lab impressions and </a:t>
            </a:r>
            <a:r>
              <a:rPr lang="en-US" dirty="0">
                <a:ea typeface="+mn-lt"/>
                <a:cs typeface="+mn-lt"/>
              </a:rPr>
              <a:t>key takeaways</a:t>
            </a:r>
            <a:r>
              <a:rPr lang="en-US" sz="1200" b="0" dirty="0">
                <a:ea typeface="+mn-lt"/>
                <a:cs typeface="+mn-lt"/>
              </a:rPr>
              <a:t>.</a:t>
            </a:r>
          </a:p>
          <a:p>
            <a:pPr marL="228600" indent="-228600">
              <a:buAutoNum type="arabicPeriod"/>
            </a:pPr>
            <a:r>
              <a:rPr lang="en-US" dirty="0"/>
              <a:t>What did you learn from running the baseline AI Red Teaming Agent, and how did customizing the attack prompts change the outcomes?</a:t>
            </a:r>
          </a:p>
          <a:p>
            <a:pPr marL="228600" indent="-228600">
              <a:buAutoNum type="arabicPeriod"/>
            </a:pPr>
            <a:r>
              <a:rPr lang="en-US" dirty="0"/>
              <a:t>How did GitHub Copilot assist in generating or refining your attack prompts? Was it helpful in identifying edge cases or gaps?</a:t>
            </a:r>
          </a:p>
          <a:p>
            <a:pPr marL="228600" indent="-228600">
              <a:buAutoNum type="arabicPeriod"/>
            </a:pPr>
            <a:r>
              <a:rPr lang="en-US" dirty="0"/>
              <a:t>How did the automatic remediation feature contribute to system resilience, and what improvements would you suggest for future iterations?</a:t>
            </a:r>
          </a:p>
          <a:p>
            <a:pPr marL="0" indent="0">
              <a:buNone/>
            </a:pPr>
            <a:r>
              <a:rPr lang="en-US" dirty="0"/>
              <a:t>Optional:</a:t>
            </a:r>
          </a:p>
          <a:p>
            <a:pPr marL="228600" indent="-228600">
              <a:buAutoNum type="arabicPeriod"/>
            </a:pPr>
            <a:r>
              <a:rPr lang="en-US" dirty="0"/>
              <a:t>Which attack strategies were most effective or surprising, and what insights did they reveal about the assistant’s vulnerabilities?</a:t>
            </a:r>
            <a:endParaRPr lang="en-US" b="0" dirty="0"/>
          </a:p>
          <a:p>
            <a:endParaRPr lang="en-US" dirty="0"/>
          </a:p>
        </p:txBody>
      </p:sp>
      <p:sp>
        <p:nvSpPr>
          <p:cNvPr id="4" name="Slide Number Placeholder 3">
            <a:extLst>
              <a:ext uri="{FF2B5EF4-FFF2-40B4-BE49-F238E27FC236}">
                <a16:creationId xmlns:a16="http://schemas.microsoft.com/office/drawing/2014/main" id="{73DE9CAB-D38A-D283-D542-A44E75BB95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2311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86749-6D67-6463-B260-3A976D1B1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2ED5AB-BED0-6078-790E-185EDFF94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5FA0D-9171-52BD-E0BA-A474F998C9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&lt;Coach&gt; </a:t>
            </a:r>
            <a:r>
              <a:rPr lang="en-US" dirty="0"/>
              <a:t>Review the learning objectives targeted in the workshop.</a:t>
            </a:r>
          </a:p>
          <a:p>
            <a:endParaRPr lang="en-US" dirty="0"/>
          </a:p>
        </p:txBody>
      </p:sp>
      <p:sp>
        <p:nvSpPr>
          <p:cNvPr id="4" name="Slide Number Placeholder 3">
            <a:extLst>
              <a:ext uri="{FF2B5EF4-FFF2-40B4-BE49-F238E27FC236}">
                <a16:creationId xmlns:a16="http://schemas.microsoft.com/office/drawing/2014/main" id="{AD0AB93B-35EE-20C2-33F0-C0007F8E8FC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01119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6A88F-8B7E-B3A1-22F2-96290D66C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E37D7-6F13-CFDB-97ED-8EEE1C24857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5CDF941-BC65-CAAB-FF27-80F5E9F2A3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8DDFC4-521C-EB46-804C-D5C0C6A84C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6FBC6F-7A18-4A68-B4E3-D6B39F99BDBE}"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820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&lt;Coach&gt;</a:t>
            </a:r>
            <a:br>
              <a:rPr lang="en-US" dirty="0">
                <a:cs typeface="Calibri" panose="020F0502020204030204"/>
              </a:rPr>
            </a:br>
            <a:r>
              <a:rPr lang="en-US" dirty="0">
                <a:cs typeface="Calibri" panose="020F0502020204030204"/>
              </a:rPr>
              <a:t>Post the evaluation survey on the chat for students to complete: </a:t>
            </a:r>
            <a:r>
              <a:rPr lang="en-US" b="1" dirty="0">
                <a:hlinkClick r:id="rId3"/>
              </a:rPr>
              <a:t>https://aka.ms/classeval</a:t>
            </a:r>
            <a:r>
              <a:rPr lang="en-US" b="1" dirty="0"/>
              <a:t>. </a:t>
            </a:r>
            <a:endParaRPr lang="en-US"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0189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b="1" dirty="0"/>
              <a:t>&lt;Coach&gt;: </a:t>
            </a:r>
            <a:r>
              <a:rPr lang="en-US" dirty="0"/>
              <a:t>In this section, we’ll review the challenges customers face when developing AI agents and the Microsoft answer to these challenges.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2332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dirty="0">
                <a:solidFill>
                  <a:srgbClr val="171717"/>
                </a:solidFill>
                <a:latin typeface="Segoe UI"/>
                <a:cs typeface="Segoe UI"/>
              </a:rPr>
              <a:t>Invite students to become a Coach for future trainings.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29653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&lt;Coach guidance&gt; </a:t>
            </a:r>
            <a:r>
              <a:rPr lang="en-US"/>
              <a:t>Thank students for their attendance and engagement during the workshop.</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430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 </a:t>
            </a:r>
            <a:r>
              <a:rPr lang="en-US" dirty="0"/>
              <a:t>When developing AI agents, there are four critical considerations that must be addressed for success: Knowledge, Actions, Security, and Evaluation. First, providing agents with the right context or knowledge ensures they understand the environment they operate in. Second, equipping them with the right tools and capabilities enables them to do the necessary tasks. Security is paramount—agents must have access only to the resources they need and be protected against misuse. Lastly, evaluation ensures the tasks are completed correctly and allows for performance optimization. Addressing these areas forms the foundation for effective AI agents.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Times New Roman" panose="02020603050405020304" pitchFamily="18" charset="0"/>
                <a:cs typeface="Times New Roman" panose="02020603050405020304" pitchFamily="18" charset="0"/>
              </a:rPr>
              <a:t>Source: </a:t>
            </a:r>
            <a:r>
              <a:rPr lang="en-US" dirty="0"/>
              <a:t>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1461227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b="1" dirty="0"/>
              <a:t>Speaker notes: </a:t>
            </a:r>
            <a:r>
              <a:rPr lang="en-US" dirty="0"/>
              <a:t>Organizations today are facing challenges in developing AI agents because of the limitations of current frameworks. These limitations include a lack of integrated tools, security risks, and challenges in orchestrating complex workflows. What’s truly needed is a platform that connects complex workflow automation to enterprise data and seamlessly integrates with existing tools and applications. Flexible models must enable the processing of multiple types of data and modalities, and security must be built in to ensure compliance and data protection. The need is clear: organizations require platforms that make it easier to build and deploy scalable, secure AI agents rapidly.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Times New Roman" panose="02020603050405020304" pitchFamily="18" charset="0"/>
                <a:cs typeface="Times New Roman" panose="02020603050405020304" pitchFamily="18" charset="0"/>
              </a:rPr>
              <a:t>Source: </a:t>
            </a:r>
            <a:r>
              <a:rPr lang="en-US" dirty="0"/>
              <a:t>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1461227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E5BED-8112-E38B-7458-005D687EE6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6510C6-F0CF-1ADB-3D8F-5DA9AB7F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1A5C9D-A1B4-5CE5-4407-21FBCD911AC7}"/>
              </a:ext>
            </a:extLst>
          </p:cNvPr>
          <p:cNvSpPr>
            <a:spLocks noGrp="1"/>
          </p:cNvSpPr>
          <p:nvPr>
            <p:ph type="body" idx="1"/>
          </p:nvPr>
        </p:nvSpPr>
        <p:spPr/>
        <p:txBody>
          <a:bodyPr/>
          <a:lstStyle/>
          <a:p>
            <a:pPr marL="0" marR="0">
              <a:lnSpc>
                <a:spcPct val="115000"/>
              </a:lnSpc>
              <a:spcBef>
                <a:spcPts val="0"/>
              </a:spcBef>
              <a:spcAft>
                <a:spcPts val="800"/>
              </a:spcAft>
            </a:pPr>
            <a:r>
              <a:rPr lang="en-US" b="1" dirty="0"/>
              <a:t>Speaker notes: </a:t>
            </a:r>
            <a:r>
              <a:rPr lang="en-US" dirty="0"/>
              <a:t>Only Microsoft can enable customers to build their agents the way they want. To transform their business processes—whether driven by individual users or organizational teams—they need flexibility in how they approach </a:t>
            </a:r>
            <a:r>
              <a:rPr lang="en-US" dirty="0" err="1"/>
              <a:t>it.And</a:t>
            </a:r>
            <a:r>
              <a:rPr lang="en-US" dirty="0"/>
              <a:t> Microsoft is uniquely positioned with the tools across the spectrum to empower both their technically skilled developers and the non-technically skilled users to build agents and build them fast!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Times New Roman" panose="02020603050405020304" pitchFamily="18" charset="0"/>
                <a:cs typeface="Times New Roman" panose="02020603050405020304" pitchFamily="18" charset="0"/>
              </a:rPr>
              <a:t>Source: </a:t>
            </a:r>
            <a:r>
              <a:rPr lang="en-US" dirty="0"/>
              <a:t>Azure AI Agent Service L300 Pitch Deck (link not available)</a:t>
            </a:r>
          </a:p>
          <a:p>
            <a:endParaRPr lang="en-US" dirty="0"/>
          </a:p>
        </p:txBody>
      </p:sp>
      <p:sp>
        <p:nvSpPr>
          <p:cNvPr id="4" name="Slide Number Placeholder 3">
            <a:extLst>
              <a:ext uri="{FF2B5EF4-FFF2-40B4-BE49-F238E27FC236}">
                <a16:creationId xmlns:a16="http://schemas.microsoft.com/office/drawing/2014/main" id="{3A596903-E4F0-86B1-A7C4-E4A1AC3A5C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851235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45DAB-6DBD-8296-6B72-3FDDD21258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2E56E-F399-0C0E-65E3-2072E57789B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3FEC0A-D67A-1A02-0922-87C4DFF89588}"/>
              </a:ext>
            </a:extLst>
          </p:cNvPr>
          <p:cNvSpPr>
            <a:spLocks noGrp="1"/>
          </p:cNvSpPr>
          <p:nvPr>
            <p:ph type="body" idx="1"/>
          </p:nvPr>
        </p:nvSpPr>
        <p:spPr/>
        <p:txBody>
          <a:bodyPr/>
          <a:lstStyle/>
          <a:p>
            <a:pPr marL="0" marR="0">
              <a:lnSpc>
                <a:spcPct val="115000"/>
              </a:lnSpc>
              <a:spcBef>
                <a:spcPts val="0"/>
              </a:spcBef>
              <a:spcAft>
                <a:spcPts val="800"/>
              </a:spcAft>
            </a:pPr>
            <a:r>
              <a:rPr lang="en-US" b="1" dirty="0"/>
              <a:t>Speaker notes: </a:t>
            </a:r>
            <a:r>
              <a:rPr lang="en-US" sz="1200" dirty="0"/>
              <a:t>And the good news is, regardless of how they build those agents, they’re all backed by Microsoft Foundry and the full stack that Microsoft offers.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Times New Roman" panose="02020603050405020304" pitchFamily="18" charset="0"/>
                <a:cs typeface="Times New Roman" panose="02020603050405020304" pitchFamily="18" charset="0"/>
              </a:rPr>
              <a:t>Source: </a:t>
            </a:r>
            <a:r>
              <a:rPr lang="en-US" dirty="0"/>
              <a:t>Azure AI Agent Service L300 Pitch Deck (link not available)</a:t>
            </a:r>
          </a:p>
        </p:txBody>
      </p:sp>
      <p:sp>
        <p:nvSpPr>
          <p:cNvPr id="4" name="Header Placeholder 3">
            <a:extLst>
              <a:ext uri="{FF2B5EF4-FFF2-40B4-BE49-F238E27FC236}">
                <a16:creationId xmlns:a16="http://schemas.microsoft.com/office/drawing/2014/main" id="{358CBD9E-E2A7-9E01-FF7F-E4ED1F4F9306}"/>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2840B4BB-237C-6D0F-0C86-0C046535714B}"/>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0AFF6BE-49F6-FEC9-3981-595DBBE79945}"/>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1/12/2026 9:21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A8CD8E60-C28C-F658-6873-D33DFD2B04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52580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b="1" dirty="0"/>
              <a:t>Speaker notes: </a:t>
            </a:r>
            <a:r>
              <a:rPr lang="en-US" b="0" i="0" kern="1200" dirty="0">
                <a:effectLst/>
              </a:rPr>
              <a:t>Microsoft Foundry is a flexible, secure platform of services that empowers enterprises, start-ups and software developer companies to create the future of AI. Use developer tools they already know – GitHub, Visual Studio, and Copilot Studio - to build powerful solutions that </a:t>
            </a:r>
            <a:r>
              <a:rPr lang="en-US" dirty="0"/>
              <a:t>can optimize</a:t>
            </a:r>
            <a:r>
              <a:rPr lang="en-US" b="0" i="0" kern="1200" dirty="0">
                <a:effectLst/>
              </a:rPr>
              <a:t> call center performance, analyze data, improve product discovery, validate code, automate workflows, and more. Microsoft Foundry brings models, agents, tools, and more into one unified experience. They can access services through a developer-friendly portal, unified SDK, and APIs. Ship faster with quick-start templates. Deploy models to run anywhere. Experiment with continuous feedback loops. Scale to deliver agents that optimize workflows with confidence. </a:t>
            </a:r>
            <a:r>
              <a:rPr lang="en-US" dirty="0"/>
              <a:t>With their models, pipelines, and agents ready, it’s time to deploy. Every app and agent needs a runtime. We offer options from </a:t>
            </a:r>
            <a:r>
              <a:rPr lang="en-US" b="1" dirty="0"/>
              <a:t>serverless</a:t>
            </a:r>
            <a:r>
              <a:rPr lang="en-US" dirty="0"/>
              <a:t> (Azure Functions, Container Apps) to </a:t>
            </a:r>
            <a:r>
              <a:rPr lang="en-US" b="1" dirty="0"/>
              <a:t>full control</a:t>
            </a:r>
            <a:r>
              <a:rPr lang="en-US" dirty="0"/>
              <a:t> with AKS—so they can match any price-performance need.</a:t>
            </a:r>
          </a:p>
          <a:p>
            <a:r>
              <a:rPr lang="en-US" dirty="0"/>
              <a:t>We’re simplifying deployment across compute environments.</a:t>
            </a:r>
          </a:p>
          <a:p>
            <a:r>
              <a:rPr lang="en-US" b="0" dirty="0"/>
              <a:t>New Integrations:</a:t>
            </a:r>
          </a:p>
          <a:p>
            <a:pPr marL="171450" indent="-171450">
              <a:buFont typeface="Arial" panose="020B0604020202020204" pitchFamily="34" charset="0"/>
              <a:buChar char="•"/>
            </a:pPr>
            <a:r>
              <a:rPr lang="en-US" b="0" dirty="0"/>
              <a:t>Container Apps + Foundry: Deploy models directly from the Foundry catalog.</a:t>
            </a:r>
          </a:p>
          <a:p>
            <a:pPr marL="171450" indent="-171450">
              <a:buFont typeface="Arial" panose="020B0604020202020204" pitchFamily="34" charset="0"/>
              <a:buChar char="•"/>
            </a:pPr>
            <a:r>
              <a:rPr lang="en-US" b="0" dirty="0"/>
              <a:t>Functions + Foundry: Build event-driven apps and agents with low overhead.</a:t>
            </a:r>
          </a:p>
          <a:p>
            <a:pPr marL="171450" indent="-171450">
              <a:buFont typeface="Arial" panose="020B0604020202020204" pitchFamily="34" charset="0"/>
              <a:buChar char="•"/>
            </a:pPr>
            <a:r>
              <a:rPr lang="en-US" b="0" dirty="0"/>
              <a:t>Kubernetes: Easier deployment of open-source AI models across cloud and hybrid.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Times New Roman" panose="02020603050405020304" pitchFamily="18" charset="0"/>
                <a:cs typeface="Times New Roman" panose="02020603050405020304" pitchFamily="18" charset="0"/>
              </a:rPr>
              <a:t>Source: </a:t>
            </a:r>
            <a:r>
              <a:rPr lang="en-US" dirty="0"/>
              <a:t>Azure AI Agent Service L300 Pitch Deck (link not available)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CEBBF1-2E12-C840-8D43-74BCA8D2B0FC}"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1461227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245F6E24-8284-46E6-156D-EF637D678E9F}"/>
              </a:ext>
            </a:extLst>
          </p:cNvPr>
          <p:cNvSpPr>
            <a:spLocks noGrp="1"/>
          </p:cNvSpPr>
          <p:nvPr>
            <p:ph type="body" sz="quarter" idx="16" hasCustomPrompt="1"/>
          </p:nvPr>
        </p:nvSpPr>
        <p:spPr>
          <a:xfrm>
            <a:off x="655983" y="4547619"/>
            <a:ext cx="10964997" cy="332399"/>
          </a:xfrm>
          <a:prstGeom prst="rect">
            <a:avLst/>
          </a:prstGeom>
        </p:spPr>
        <p:txBody>
          <a:bodyPr/>
          <a:lstStyle>
            <a:lvl1pPr marL="0" indent="0">
              <a:buNone/>
              <a:defRPr sz="2400" b="0" i="0">
                <a:solidFill>
                  <a:schemeClr val="bg1"/>
                </a:solidFill>
                <a:latin typeface="Segoe Sans Text Semilight" pitchFamily="2" charset="0"/>
                <a:cs typeface="Segoe Sans Text Semilight" pitchFamily="2" charset="0"/>
              </a:defRPr>
            </a:lvl1pPr>
          </a:lstStyle>
          <a:p>
            <a:pPr lvl="0"/>
            <a:r>
              <a:rPr lang="en-US"/>
              <a:t>Speaker name or subtitle</a:t>
            </a:r>
          </a:p>
        </p:txBody>
      </p:sp>
      <p:sp>
        <p:nvSpPr>
          <p:cNvPr id="15" name="Text Placeholder 4">
            <a:extLst>
              <a:ext uri="{FF2B5EF4-FFF2-40B4-BE49-F238E27FC236}">
                <a16:creationId xmlns:a16="http://schemas.microsoft.com/office/drawing/2014/main" id="{5ADD8A28-F1EB-0E19-BF57-72DFD44D9589}"/>
              </a:ext>
            </a:extLst>
          </p:cNvPr>
          <p:cNvSpPr>
            <a:spLocks noGrp="1"/>
          </p:cNvSpPr>
          <p:nvPr>
            <p:ph type="body" sz="quarter" idx="20" hasCustomPrompt="1"/>
          </p:nvPr>
        </p:nvSpPr>
        <p:spPr>
          <a:xfrm>
            <a:off x="655984" y="2741304"/>
            <a:ext cx="10964996" cy="1523494"/>
          </a:xfrm>
        </p:spPr>
        <p:txBody>
          <a:bodyPr/>
          <a:lstStyle>
            <a:lvl1pPr marL="0" indent="0" algn="l">
              <a:buNone/>
              <a:defRPr sz="11000" b="1" i="0">
                <a:solidFill>
                  <a:schemeClr val="bg1"/>
                </a:solidFill>
                <a:latin typeface="Segoe Sans Text ExtraBold" pitchFamily="2" charset="0"/>
                <a:cs typeface="Segoe Sans Text ExtraBold" pitchFamily="2" charset="0"/>
              </a:defRPr>
            </a:lvl1pPr>
            <a:lvl2pPr algn="l">
              <a:defRPr/>
            </a:lvl2pPr>
            <a:lvl3pPr algn="l">
              <a:defRPr/>
            </a:lvl3pPr>
            <a:lvl4pPr algn="l">
              <a:defRPr/>
            </a:lvl4pPr>
            <a:lvl5pPr algn="l">
              <a:defRPr/>
            </a:lvl5pPr>
          </a:lstStyle>
          <a:p>
            <a:pPr lvl="0"/>
            <a:r>
              <a:rPr lang="en-US"/>
              <a:t>or presentation</a:t>
            </a:r>
          </a:p>
        </p:txBody>
      </p:sp>
      <p:cxnSp>
        <p:nvCxnSpPr>
          <p:cNvPr id="16" name="Straight Connector 15">
            <a:extLst>
              <a:ext uri="{FF2B5EF4-FFF2-40B4-BE49-F238E27FC236}">
                <a16:creationId xmlns:a16="http://schemas.microsoft.com/office/drawing/2014/main" id="{E4195AD5-671C-7456-3ADF-58ED0D22A74E}"/>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B526D8AA-F8D9-7C29-4217-10FC5EC8AEDC}"/>
              </a:ext>
            </a:extLst>
          </p:cNvPr>
          <p:cNvGrpSpPr/>
          <p:nvPr userDrawn="1"/>
        </p:nvGrpSpPr>
        <p:grpSpPr>
          <a:xfrm>
            <a:off x="838200" y="6415801"/>
            <a:ext cx="2279049" cy="246221"/>
            <a:chOff x="838200" y="6415801"/>
            <a:chExt cx="2279049" cy="246221"/>
          </a:xfrm>
        </p:grpSpPr>
        <p:pic>
          <p:nvPicPr>
            <p:cNvPr id="18" name="Picture 17">
              <a:extLst>
                <a:ext uri="{FF2B5EF4-FFF2-40B4-BE49-F238E27FC236}">
                  <a16:creationId xmlns:a16="http://schemas.microsoft.com/office/drawing/2014/main" id="{9626BF68-AB1F-E765-F943-14447CC1FE5A}"/>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19" name="Oval 18">
              <a:extLst>
                <a:ext uri="{FF2B5EF4-FFF2-40B4-BE49-F238E27FC236}">
                  <a16:creationId xmlns:a16="http://schemas.microsoft.com/office/drawing/2014/main" id="{8E8457EC-5AAF-1761-1976-355A90461ACE}"/>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4A608BA9-6D3B-FB96-E0D9-B9C2C6DDA120}"/>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23" name="Text Placeholder 4">
            <a:extLst>
              <a:ext uri="{FF2B5EF4-FFF2-40B4-BE49-F238E27FC236}">
                <a16:creationId xmlns:a16="http://schemas.microsoft.com/office/drawing/2014/main" id="{30392A3A-86A6-9BBA-CB5C-7C2985452388}"/>
              </a:ext>
            </a:extLst>
          </p:cNvPr>
          <p:cNvSpPr>
            <a:spLocks noGrp="1"/>
          </p:cNvSpPr>
          <p:nvPr>
            <p:ph type="body" sz="quarter" idx="19" hasCustomPrompt="1"/>
          </p:nvPr>
        </p:nvSpPr>
        <p:spPr>
          <a:xfrm>
            <a:off x="655984" y="2211787"/>
            <a:ext cx="3617842" cy="498598"/>
          </a:xfrm>
        </p:spPr>
        <p:txBody>
          <a:bodyPr/>
          <a:lstStyle>
            <a:lvl1pPr marL="0" indent="0" algn="l">
              <a:buNone/>
              <a:defRPr sz="3600" b="0" i="0">
                <a:solidFill>
                  <a:schemeClr val="bg1"/>
                </a:solidFill>
                <a:latin typeface="Segoe Sans Text Light" pitchFamily="2" charset="0"/>
                <a:cs typeface="Segoe Sans Text Light" pitchFamily="2" charset="0"/>
              </a:defRPr>
            </a:lvl1pPr>
            <a:lvl2pPr algn="l">
              <a:defRPr/>
            </a:lvl2pPr>
            <a:lvl3pPr algn="l">
              <a:defRPr/>
            </a:lvl3pPr>
            <a:lvl4pPr algn="l">
              <a:defRPr/>
            </a:lvl4pPr>
            <a:lvl5pPr algn="l">
              <a:defRPr/>
            </a:lvl5pPr>
          </a:lstStyle>
          <a:p>
            <a:pPr lvl="0"/>
            <a:r>
              <a:rPr lang="en-US"/>
              <a:t>Event name</a:t>
            </a:r>
          </a:p>
        </p:txBody>
      </p:sp>
      <p:sp>
        <p:nvSpPr>
          <p:cNvPr id="3" name="Footer Placeholder 4">
            <a:extLst>
              <a:ext uri="{FF2B5EF4-FFF2-40B4-BE49-F238E27FC236}">
                <a16:creationId xmlns:a16="http://schemas.microsoft.com/office/drawing/2014/main" id="{D535A22C-C9C0-80F9-0760-59DC85EB005D}"/>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4" name="Slide Number Placeholder 5">
            <a:extLst>
              <a:ext uri="{FF2B5EF4-FFF2-40B4-BE49-F238E27FC236}">
                <a16:creationId xmlns:a16="http://schemas.microsoft.com/office/drawing/2014/main" id="{2D761CFE-44FA-2F51-C59A-936FA4A43CD9}"/>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1362757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ext paragraph">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5A707A8C-6568-E341-9D14-142016EB12BB}"/>
              </a:ext>
            </a:extLst>
          </p:cNvPr>
          <p:cNvSpPr>
            <a:spLocks noGrp="1"/>
          </p:cNvSpPr>
          <p:nvPr>
            <p:ph type="body" sz="quarter" idx="40" hasCustomPrompt="1"/>
          </p:nvPr>
        </p:nvSpPr>
        <p:spPr>
          <a:xfrm>
            <a:off x="493776" y="173736"/>
            <a:ext cx="10833100" cy="498598"/>
          </a:xfrm>
        </p:spPr>
        <p:txBody>
          <a:bodyPr/>
          <a:lstStyle>
            <a:lvl1pPr>
              <a:defRPr sz="3600" b="1" i="0">
                <a:solidFill>
                  <a:srgbClr val="0078D4"/>
                </a:solidFill>
                <a:latin typeface="Segoe Sans Text" pitchFamily="2" charset="0"/>
                <a:cs typeface="Segoe Sans Text" pitchFamily="2" charset="0"/>
              </a:defRPr>
            </a:lvl1pPr>
          </a:lstStyle>
          <a:p>
            <a:pPr lvl="0"/>
            <a:r>
              <a:rPr lang="en-US"/>
              <a:t>Click to add text</a:t>
            </a:r>
          </a:p>
        </p:txBody>
      </p:sp>
      <p:sp>
        <p:nvSpPr>
          <p:cNvPr id="7" name="Text Placeholder 5">
            <a:extLst>
              <a:ext uri="{FF2B5EF4-FFF2-40B4-BE49-F238E27FC236}">
                <a16:creationId xmlns:a16="http://schemas.microsoft.com/office/drawing/2014/main" id="{FCDC949A-52F6-E28B-998F-E86F0A83F0F2}"/>
              </a:ext>
            </a:extLst>
          </p:cNvPr>
          <p:cNvSpPr>
            <a:spLocks noGrp="1"/>
          </p:cNvSpPr>
          <p:nvPr>
            <p:ph type="body" sz="quarter" idx="19" hasCustomPrompt="1"/>
          </p:nvPr>
        </p:nvSpPr>
        <p:spPr>
          <a:xfrm>
            <a:off x="563497" y="1546164"/>
            <a:ext cx="11045889" cy="4723587"/>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cxnSp>
        <p:nvCxnSpPr>
          <p:cNvPr id="9" name="Straight Connector 8">
            <a:extLst>
              <a:ext uri="{FF2B5EF4-FFF2-40B4-BE49-F238E27FC236}">
                <a16:creationId xmlns:a16="http://schemas.microsoft.com/office/drawing/2014/main" id="{422FECFB-15A9-1FF8-4F8B-84F327439F7A}"/>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0" name="Footer Placeholder 4">
            <a:extLst>
              <a:ext uri="{FF2B5EF4-FFF2-40B4-BE49-F238E27FC236}">
                <a16:creationId xmlns:a16="http://schemas.microsoft.com/office/drawing/2014/main" id="{2FB82C45-AFF3-3E67-8B17-7FE4444E9F8A}"/>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15" name="Slide Number Placeholder 5">
            <a:extLst>
              <a:ext uri="{FF2B5EF4-FFF2-40B4-BE49-F238E27FC236}">
                <a16:creationId xmlns:a16="http://schemas.microsoft.com/office/drawing/2014/main" id="{2A0054F0-AD37-AAAF-A199-5D77A1C42159}"/>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2611923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text paragraph + image">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6420DE7-609C-8CA5-0549-714E0360BD84}"/>
              </a:ext>
              <a:ext uri="{C183D7F6-B498-43B3-948B-1728B52AA6E4}">
                <adec:decorative xmlns:adec="http://schemas.microsoft.com/office/drawing/2017/decorative" val="1"/>
              </a:ext>
            </a:extLst>
          </p:cNvPr>
          <p:cNvSpPr/>
          <p:nvPr userDrawn="1"/>
        </p:nvSpPr>
        <p:spPr>
          <a:xfrm>
            <a:off x="537444" y="2131591"/>
            <a:ext cx="6722874" cy="3824870"/>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E2F1F9"/>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4" name="Picture Placeholder 22">
            <a:extLst>
              <a:ext uri="{FF2B5EF4-FFF2-40B4-BE49-F238E27FC236}">
                <a16:creationId xmlns:a16="http://schemas.microsoft.com/office/drawing/2014/main" id="{B6A55D9A-8BC7-E23F-5B88-A3DC001C2E27}"/>
              </a:ext>
              <a:ext uri="{C183D7F6-B498-43B3-948B-1728B52AA6E4}">
                <adec:decorative xmlns:adec="http://schemas.microsoft.com/office/drawing/2017/decorative" val="1"/>
              </a:ext>
            </a:extLst>
          </p:cNvPr>
          <p:cNvSpPr>
            <a:spLocks noGrp="1"/>
          </p:cNvSpPr>
          <p:nvPr>
            <p:ph type="pic" sz="quarter" idx="14"/>
          </p:nvPr>
        </p:nvSpPr>
        <p:spPr>
          <a:xfrm>
            <a:off x="7596091" y="743190"/>
            <a:ext cx="3795577" cy="5096574"/>
          </a:xfrm>
          <a:prstGeom prst="roundRect">
            <a:avLst>
              <a:gd name="adj" fmla="val 8972"/>
            </a:avLst>
          </a:prstGeom>
        </p:spPr>
        <p:txBody>
          <a:bodyPr/>
          <a:lstStyle/>
          <a:p>
            <a:endParaRPr lang="en-US"/>
          </a:p>
        </p:txBody>
      </p:sp>
      <p:cxnSp>
        <p:nvCxnSpPr>
          <p:cNvPr id="8" name="Straight Connector 7">
            <a:extLst>
              <a:ext uri="{FF2B5EF4-FFF2-40B4-BE49-F238E27FC236}">
                <a16:creationId xmlns:a16="http://schemas.microsoft.com/office/drawing/2014/main" id="{4F9CCDAF-14B9-0D6E-071B-33A6643E178C}"/>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30" name="Text Placeholder 29">
            <a:extLst>
              <a:ext uri="{FF2B5EF4-FFF2-40B4-BE49-F238E27FC236}">
                <a16:creationId xmlns:a16="http://schemas.microsoft.com/office/drawing/2014/main" id="{DF004411-2202-7153-6A01-2FA445CC9CE8}"/>
              </a:ext>
            </a:extLst>
          </p:cNvPr>
          <p:cNvSpPr>
            <a:spLocks noGrp="1"/>
          </p:cNvSpPr>
          <p:nvPr>
            <p:ph type="body" sz="quarter" idx="16"/>
          </p:nvPr>
        </p:nvSpPr>
        <p:spPr>
          <a:xfrm>
            <a:off x="585788" y="743190"/>
            <a:ext cx="6626225" cy="498598"/>
          </a:xfrm>
        </p:spPr>
        <p:txBody>
          <a:bodyPr/>
          <a:lstStyle>
            <a:lvl1pPr>
              <a:defRPr sz="3600" b="1" i="0">
                <a:solidFill>
                  <a:srgbClr val="0078D4"/>
                </a:solidFill>
                <a:latin typeface="Segoe Sans Text Extrabold" pitchFamily="2" charset="0"/>
                <a:cs typeface="Segoe Sans Text Extrabold" pitchFamily="2" charset="0"/>
              </a:defRPr>
            </a:lvl1pPr>
            <a:lvl2pPr>
              <a:defRPr sz="2400" b="1" i="0">
                <a:latin typeface="Segoe Sans Text" pitchFamily="2" charset="0"/>
                <a:cs typeface="Segoe Sans Text" pitchFamily="2" charset="0"/>
              </a:defRPr>
            </a:lvl2pPr>
            <a:lvl3pPr>
              <a:defRPr sz="2400" b="1" i="0">
                <a:latin typeface="Segoe Sans Text" pitchFamily="2" charset="0"/>
                <a:cs typeface="Segoe Sans Text" pitchFamily="2" charset="0"/>
              </a:defRPr>
            </a:lvl3pPr>
            <a:lvl4pPr>
              <a:defRPr sz="2400" b="1" i="0">
                <a:latin typeface="Segoe Sans Text" pitchFamily="2" charset="0"/>
                <a:cs typeface="Segoe Sans Text" pitchFamily="2" charset="0"/>
              </a:defRPr>
            </a:lvl4pPr>
            <a:lvl5pPr>
              <a:defRPr sz="2400" b="1" i="0">
                <a:latin typeface="Segoe Sans Text" pitchFamily="2" charset="0"/>
                <a:cs typeface="Segoe Sans Text" pitchFamily="2" charset="0"/>
              </a:defRPr>
            </a:lvl5pPr>
          </a:lstStyle>
          <a:p>
            <a:pPr lvl="0"/>
            <a:endParaRPr lang="en-US"/>
          </a:p>
        </p:txBody>
      </p:sp>
      <p:sp>
        <p:nvSpPr>
          <p:cNvPr id="28" name="Text Placeholder 27">
            <a:extLst>
              <a:ext uri="{FF2B5EF4-FFF2-40B4-BE49-F238E27FC236}">
                <a16:creationId xmlns:a16="http://schemas.microsoft.com/office/drawing/2014/main" id="{67DE2D55-AE20-025A-66C0-01AE77FE75AD}"/>
              </a:ext>
            </a:extLst>
          </p:cNvPr>
          <p:cNvSpPr>
            <a:spLocks noGrp="1"/>
          </p:cNvSpPr>
          <p:nvPr>
            <p:ph type="body" sz="quarter" idx="15"/>
          </p:nvPr>
        </p:nvSpPr>
        <p:spPr>
          <a:xfrm>
            <a:off x="585789" y="2278398"/>
            <a:ext cx="6626184" cy="3557375"/>
          </a:xfrm>
        </p:spPr>
        <p:txBody>
          <a:bodyPr/>
          <a:lstStyle>
            <a:lvl1pPr>
              <a:defRPr lang="en-US" sz="1600" b="0" i="0" smtClean="0">
                <a:solidFill>
                  <a:schemeClr val="bg2">
                    <a:lumMod val="25000"/>
                  </a:schemeClr>
                </a:solidFill>
                <a:effectLst/>
                <a:latin typeface="Segoe Sans Text" pitchFamily="2" charset="0"/>
                <a:cs typeface="Segoe Sans Text" pitchFamily="2" charset="0"/>
              </a:defRPr>
            </a:lvl1pPr>
            <a:lvl2pPr>
              <a:defRPr>
                <a:latin typeface="Segoe Sans Display" pitchFamily="2" charset="0"/>
                <a:cs typeface="Segoe Sans Display" pitchFamily="2" charset="0"/>
              </a:defRPr>
            </a:lvl2pPr>
            <a:lvl3pPr>
              <a:defRPr>
                <a:latin typeface="Segoe Sans Display" pitchFamily="2" charset="0"/>
                <a:cs typeface="Segoe Sans Display" pitchFamily="2" charset="0"/>
              </a:defRPr>
            </a:lvl3pPr>
            <a:lvl4pPr>
              <a:defRPr>
                <a:latin typeface="Segoe Sans Display" pitchFamily="2" charset="0"/>
                <a:cs typeface="Segoe Sans Display" pitchFamily="2" charset="0"/>
              </a:defRPr>
            </a:lvl4pPr>
            <a:lvl5pPr>
              <a:defRPr>
                <a:latin typeface="Segoe Sans Display" pitchFamily="2" charset="0"/>
                <a:cs typeface="Segoe Sans Display" pitchFamily="2" charset="0"/>
              </a:defRPr>
            </a:lvl5pPr>
          </a:lstStyle>
          <a:p>
            <a:pPr lvl="0"/>
            <a:endParaRPr lang="en-US"/>
          </a:p>
        </p:txBody>
      </p:sp>
      <p:sp>
        <p:nvSpPr>
          <p:cNvPr id="9" name="Footer Placeholder 4">
            <a:extLst>
              <a:ext uri="{FF2B5EF4-FFF2-40B4-BE49-F238E27FC236}">
                <a16:creationId xmlns:a16="http://schemas.microsoft.com/office/drawing/2014/main" id="{569C7658-937D-7EF2-E2C3-EDD2D30B5008}"/>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10" name="Slide Number Placeholder 5">
            <a:extLst>
              <a:ext uri="{FF2B5EF4-FFF2-40B4-BE49-F238E27FC236}">
                <a16:creationId xmlns:a16="http://schemas.microsoft.com/office/drawing/2014/main" id="{70F75903-7559-B042-90FD-6FC9C8AFFA72}"/>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1863389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Image + 5 text block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F9CCDAF-14B9-0D6E-071B-33A6643E178C}"/>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2" name="Text Placeholder 40">
            <a:extLst>
              <a:ext uri="{FF2B5EF4-FFF2-40B4-BE49-F238E27FC236}">
                <a16:creationId xmlns:a16="http://schemas.microsoft.com/office/drawing/2014/main" id="{B2F490E0-5485-F663-5595-07C7A7B1C424}"/>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45" name="Text Placeholder 42">
            <a:extLst>
              <a:ext uri="{FF2B5EF4-FFF2-40B4-BE49-F238E27FC236}">
                <a16:creationId xmlns:a16="http://schemas.microsoft.com/office/drawing/2014/main" id="{C7C7C8E9-FEB4-209E-EAD7-6BC6CB8E95D2}"/>
              </a:ext>
            </a:extLst>
          </p:cNvPr>
          <p:cNvSpPr>
            <a:spLocks noGrp="1"/>
          </p:cNvSpPr>
          <p:nvPr>
            <p:ph type="body" sz="quarter" idx="14"/>
          </p:nvPr>
        </p:nvSpPr>
        <p:spPr>
          <a:xfrm>
            <a:off x="6262854" y="1677010"/>
            <a:ext cx="2208612" cy="589599"/>
          </a:xfrm>
        </p:spPr>
        <p:txBody>
          <a:bodyPr/>
          <a:lstStyle>
            <a:lvl1pPr>
              <a:defRPr sz="1800" b="1" i="0">
                <a:solidFill>
                  <a:schemeClr val="bg2">
                    <a:lumMod val="25000"/>
                  </a:schemeClr>
                </a:solidFill>
                <a:latin typeface="Segoe Sans Text" pitchFamily="2" charset="0"/>
                <a:cs typeface="Segoe Sans Text" pitchFamily="2" charset="0"/>
              </a:defRPr>
            </a:lvl1pPr>
          </a:lstStyle>
          <a:p>
            <a:pPr lvl="0"/>
            <a:endParaRPr lang="en-US"/>
          </a:p>
        </p:txBody>
      </p:sp>
      <p:sp>
        <p:nvSpPr>
          <p:cNvPr id="47" name="Text Placeholder 42">
            <a:extLst>
              <a:ext uri="{FF2B5EF4-FFF2-40B4-BE49-F238E27FC236}">
                <a16:creationId xmlns:a16="http://schemas.microsoft.com/office/drawing/2014/main" id="{BC996D52-2E93-F9D8-A886-A01A83DD1BC6}"/>
              </a:ext>
            </a:extLst>
          </p:cNvPr>
          <p:cNvSpPr>
            <a:spLocks noGrp="1"/>
          </p:cNvSpPr>
          <p:nvPr>
            <p:ph type="body" sz="quarter" idx="15"/>
          </p:nvPr>
        </p:nvSpPr>
        <p:spPr>
          <a:xfrm>
            <a:off x="6262854" y="2330153"/>
            <a:ext cx="2208612" cy="1204085"/>
          </a:xfrm>
        </p:spPr>
        <p:txBody>
          <a:bodyPr/>
          <a:lstStyle>
            <a:lvl1pPr>
              <a:defRPr sz="1100" b="0" i="0">
                <a:solidFill>
                  <a:schemeClr val="bg2">
                    <a:lumMod val="25000"/>
                  </a:schemeClr>
                </a:solidFill>
                <a:latin typeface="Segoe Sans Text" pitchFamily="2" charset="0"/>
                <a:cs typeface="Segoe Sans Text" pitchFamily="2" charset="0"/>
              </a:defRPr>
            </a:lvl1pPr>
          </a:lstStyle>
          <a:p>
            <a:pPr lvl="0"/>
            <a:endParaRPr lang="en-US"/>
          </a:p>
        </p:txBody>
      </p:sp>
      <p:sp>
        <p:nvSpPr>
          <p:cNvPr id="50" name="Text Placeholder 42">
            <a:extLst>
              <a:ext uri="{FF2B5EF4-FFF2-40B4-BE49-F238E27FC236}">
                <a16:creationId xmlns:a16="http://schemas.microsoft.com/office/drawing/2014/main" id="{733429DA-67C0-6FE0-823C-85CE3005BAF2}"/>
              </a:ext>
            </a:extLst>
          </p:cNvPr>
          <p:cNvSpPr>
            <a:spLocks noGrp="1"/>
          </p:cNvSpPr>
          <p:nvPr>
            <p:ph type="body" sz="quarter" idx="18"/>
          </p:nvPr>
        </p:nvSpPr>
        <p:spPr>
          <a:xfrm>
            <a:off x="6262854" y="3700882"/>
            <a:ext cx="2208612" cy="589599"/>
          </a:xfrm>
        </p:spPr>
        <p:txBody>
          <a:bodyPr/>
          <a:lstStyle>
            <a:lvl1pPr>
              <a:defRPr sz="1800" b="1" i="0">
                <a:solidFill>
                  <a:schemeClr val="bg2">
                    <a:lumMod val="25000"/>
                  </a:schemeClr>
                </a:solidFill>
                <a:latin typeface="Segoe Sans Text" pitchFamily="2" charset="0"/>
                <a:cs typeface="Segoe Sans Text" pitchFamily="2" charset="0"/>
              </a:defRPr>
            </a:lvl1pPr>
          </a:lstStyle>
          <a:p>
            <a:pPr lvl="0"/>
            <a:endParaRPr lang="en-US"/>
          </a:p>
        </p:txBody>
      </p:sp>
      <p:sp>
        <p:nvSpPr>
          <p:cNvPr id="51" name="Text Placeholder 42">
            <a:extLst>
              <a:ext uri="{FF2B5EF4-FFF2-40B4-BE49-F238E27FC236}">
                <a16:creationId xmlns:a16="http://schemas.microsoft.com/office/drawing/2014/main" id="{F67AE1BD-0EA2-83E4-1CDD-25AA52342BB6}"/>
              </a:ext>
            </a:extLst>
          </p:cNvPr>
          <p:cNvSpPr>
            <a:spLocks noGrp="1"/>
          </p:cNvSpPr>
          <p:nvPr>
            <p:ph type="body" sz="quarter" idx="19"/>
          </p:nvPr>
        </p:nvSpPr>
        <p:spPr>
          <a:xfrm>
            <a:off x="6262854" y="4354025"/>
            <a:ext cx="2208612" cy="826965"/>
          </a:xfrm>
        </p:spPr>
        <p:txBody>
          <a:bodyPr/>
          <a:lstStyle>
            <a:lvl1pPr>
              <a:defRPr sz="1100" b="0" i="0">
                <a:solidFill>
                  <a:schemeClr val="bg2">
                    <a:lumMod val="25000"/>
                  </a:schemeClr>
                </a:solidFill>
                <a:latin typeface="Segoe Sans Text" pitchFamily="2" charset="0"/>
                <a:cs typeface="Segoe Sans Text" pitchFamily="2" charset="0"/>
              </a:defRPr>
            </a:lvl1pPr>
          </a:lstStyle>
          <a:p>
            <a:pPr lvl="0"/>
            <a:endParaRPr lang="en-US"/>
          </a:p>
        </p:txBody>
      </p:sp>
      <p:sp>
        <p:nvSpPr>
          <p:cNvPr id="56" name="Text Placeholder 42">
            <a:extLst>
              <a:ext uri="{FF2B5EF4-FFF2-40B4-BE49-F238E27FC236}">
                <a16:creationId xmlns:a16="http://schemas.microsoft.com/office/drawing/2014/main" id="{A337E456-4BEB-B2DF-0DF4-D0E9B0DBE4E7}"/>
              </a:ext>
            </a:extLst>
          </p:cNvPr>
          <p:cNvSpPr>
            <a:spLocks noGrp="1"/>
          </p:cNvSpPr>
          <p:nvPr>
            <p:ph type="body" sz="quarter" idx="22"/>
          </p:nvPr>
        </p:nvSpPr>
        <p:spPr>
          <a:xfrm>
            <a:off x="6262854" y="5391830"/>
            <a:ext cx="5439151" cy="294800"/>
          </a:xfrm>
        </p:spPr>
        <p:txBody>
          <a:bodyPr/>
          <a:lstStyle>
            <a:lvl1pPr>
              <a:defRPr sz="1800" b="1" i="0">
                <a:solidFill>
                  <a:schemeClr val="bg2">
                    <a:lumMod val="25000"/>
                  </a:schemeClr>
                </a:solidFill>
                <a:latin typeface="Segoe Sans Text" pitchFamily="2" charset="0"/>
                <a:cs typeface="Segoe Sans Text" pitchFamily="2" charset="0"/>
              </a:defRPr>
            </a:lvl1pPr>
          </a:lstStyle>
          <a:p>
            <a:pPr lvl="0"/>
            <a:endParaRPr lang="en-US"/>
          </a:p>
        </p:txBody>
      </p:sp>
      <p:sp>
        <p:nvSpPr>
          <p:cNvPr id="57" name="Text Placeholder 42">
            <a:extLst>
              <a:ext uri="{FF2B5EF4-FFF2-40B4-BE49-F238E27FC236}">
                <a16:creationId xmlns:a16="http://schemas.microsoft.com/office/drawing/2014/main" id="{8FE9EA60-14EE-1EE6-7912-4994FB26F3CB}"/>
              </a:ext>
            </a:extLst>
          </p:cNvPr>
          <p:cNvSpPr>
            <a:spLocks noGrp="1"/>
          </p:cNvSpPr>
          <p:nvPr>
            <p:ph type="body" sz="quarter" idx="23"/>
          </p:nvPr>
        </p:nvSpPr>
        <p:spPr>
          <a:xfrm>
            <a:off x="6262854" y="5750185"/>
            <a:ext cx="5439151" cy="403534"/>
          </a:xfrm>
        </p:spPr>
        <p:txBody>
          <a:bodyPr/>
          <a:lstStyle>
            <a:lvl1pPr>
              <a:defRPr sz="1100" b="0" i="0">
                <a:solidFill>
                  <a:schemeClr val="bg2">
                    <a:lumMod val="25000"/>
                  </a:schemeClr>
                </a:solidFill>
                <a:latin typeface="Segoe Sans Text" pitchFamily="2" charset="0"/>
                <a:cs typeface="Segoe Sans Text" pitchFamily="2" charset="0"/>
              </a:defRPr>
            </a:lvl1pPr>
          </a:lstStyle>
          <a:p>
            <a:pPr lvl="0"/>
            <a:endParaRPr lang="en-US"/>
          </a:p>
        </p:txBody>
      </p:sp>
      <p:sp>
        <p:nvSpPr>
          <p:cNvPr id="48" name="Text Placeholder 42">
            <a:extLst>
              <a:ext uri="{FF2B5EF4-FFF2-40B4-BE49-F238E27FC236}">
                <a16:creationId xmlns:a16="http://schemas.microsoft.com/office/drawing/2014/main" id="{5DC7264E-E2D6-671E-B9C8-A414A85DAE46}"/>
              </a:ext>
            </a:extLst>
          </p:cNvPr>
          <p:cNvSpPr>
            <a:spLocks noGrp="1"/>
          </p:cNvSpPr>
          <p:nvPr>
            <p:ph type="body" sz="quarter" idx="16"/>
          </p:nvPr>
        </p:nvSpPr>
        <p:spPr>
          <a:xfrm>
            <a:off x="9469350" y="1677010"/>
            <a:ext cx="2208612" cy="589599"/>
          </a:xfrm>
        </p:spPr>
        <p:txBody>
          <a:bodyPr/>
          <a:lstStyle>
            <a:lvl1pPr>
              <a:defRPr sz="1800" b="1" i="0">
                <a:solidFill>
                  <a:schemeClr val="bg2">
                    <a:lumMod val="25000"/>
                  </a:schemeClr>
                </a:solidFill>
                <a:latin typeface="Segoe Sans Text" pitchFamily="2" charset="0"/>
                <a:cs typeface="Segoe Sans Text" pitchFamily="2" charset="0"/>
              </a:defRPr>
            </a:lvl1pPr>
          </a:lstStyle>
          <a:p>
            <a:pPr lvl="0"/>
            <a:endParaRPr lang="en-US"/>
          </a:p>
        </p:txBody>
      </p:sp>
      <p:sp>
        <p:nvSpPr>
          <p:cNvPr id="49" name="Text Placeholder 42">
            <a:extLst>
              <a:ext uri="{FF2B5EF4-FFF2-40B4-BE49-F238E27FC236}">
                <a16:creationId xmlns:a16="http://schemas.microsoft.com/office/drawing/2014/main" id="{3689FD6F-655A-D6A8-1737-574978BD915C}"/>
              </a:ext>
            </a:extLst>
          </p:cNvPr>
          <p:cNvSpPr>
            <a:spLocks noGrp="1"/>
          </p:cNvSpPr>
          <p:nvPr>
            <p:ph type="body" sz="quarter" idx="17"/>
          </p:nvPr>
        </p:nvSpPr>
        <p:spPr>
          <a:xfrm>
            <a:off x="9469350" y="2330153"/>
            <a:ext cx="2208612" cy="1204085"/>
          </a:xfrm>
        </p:spPr>
        <p:txBody>
          <a:bodyPr/>
          <a:lstStyle>
            <a:lvl1pPr>
              <a:defRPr sz="1100" b="0" i="0">
                <a:solidFill>
                  <a:schemeClr val="bg2">
                    <a:lumMod val="25000"/>
                  </a:schemeClr>
                </a:solidFill>
                <a:latin typeface="Segoe Sans Text" pitchFamily="2" charset="0"/>
                <a:cs typeface="Segoe Sans Text" pitchFamily="2" charset="0"/>
              </a:defRPr>
            </a:lvl1pPr>
          </a:lstStyle>
          <a:p>
            <a:pPr lvl="0"/>
            <a:endParaRPr lang="en-US"/>
          </a:p>
        </p:txBody>
      </p:sp>
      <p:sp>
        <p:nvSpPr>
          <p:cNvPr id="52" name="Text Placeholder 42">
            <a:extLst>
              <a:ext uri="{FF2B5EF4-FFF2-40B4-BE49-F238E27FC236}">
                <a16:creationId xmlns:a16="http://schemas.microsoft.com/office/drawing/2014/main" id="{C55217DB-FE37-17F4-A822-C83DA878DC04}"/>
              </a:ext>
            </a:extLst>
          </p:cNvPr>
          <p:cNvSpPr>
            <a:spLocks noGrp="1"/>
          </p:cNvSpPr>
          <p:nvPr>
            <p:ph type="body" sz="quarter" idx="20"/>
          </p:nvPr>
        </p:nvSpPr>
        <p:spPr>
          <a:xfrm>
            <a:off x="9469350" y="3700882"/>
            <a:ext cx="2208612" cy="589599"/>
          </a:xfrm>
        </p:spPr>
        <p:txBody>
          <a:bodyPr/>
          <a:lstStyle>
            <a:lvl1pPr>
              <a:defRPr sz="1800" b="1" i="0">
                <a:solidFill>
                  <a:schemeClr val="bg2">
                    <a:lumMod val="25000"/>
                  </a:schemeClr>
                </a:solidFill>
                <a:latin typeface="Segoe Sans Text" pitchFamily="2" charset="0"/>
                <a:cs typeface="Segoe Sans Text" pitchFamily="2" charset="0"/>
              </a:defRPr>
            </a:lvl1pPr>
          </a:lstStyle>
          <a:p>
            <a:pPr lvl="0"/>
            <a:endParaRPr lang="en-US"/>
          </a:p>
        </p:txBody>
      </p:sp>
      <p:sp>
        <p:nvSpPr>
          <p:cNvPr id="53" name="Text Placeholder 42">
            <a:extLst>
              <a:ext uri="{FF2B5EF4-FFF2-40B4-BE49-F238E27FC236}">
                <a16:creationId xmlns:a16="http://schemas.microsoft.com/office/drawing/2014/main" id="{5D503262-4B9C-D6DB-D846-CE6423FFF360}"/>
              </a:ext>
            </a:extLst>
          </p:cNvPr>
          <p:cNvSpPr>
            <a:spLocks noGrp="1"/>
          </p:cNvSpPr>
          <p:nvPr>
            <p:ph type="body" sz="quarter" idx="21"/>
          </p:nvPr>
        </p:nvSpPr>
        <p:spPr>
          <a:xfrm>
            <a:off x="9469350" y="4354025"/>
            <a:ext cx="2208612" cy="826965"/>
          </a:xfrm>
        </p:spPr>
        <p:txBody>
          <a:bodyPr/>
          <a:lstStyle>
            <a:lvl1pPr>
              <a:defRPr sz="1100" b="0" i="0">
                <a:solidFill>
                  <a:schemeClr val="bg2">
                    <a:lumMod val="25000"/>
                  </a:schemeClr>
                </a:solidFill>
                <a:latin typeface="Segoe Sans Text" pitchFamily="2" charset="0"/>
                <a:cs typeface="Segoe Sans Text" pitchFamily="2" charset="0"/>
              </a:defRPr>
            </a:lvl1pPr>
          </a:lstStyle>
          <a:p>
            <a:pPr lvl="0"/>
            <a:endParaRPr lang="en-US"/>
          </a:p>
        </p:txBody>
      </p:sp>
      <p:sp>
        <p:nvSpPr>
          <p:cNvPr id="60" name="Picture Placeholder 22">
            <a:extLst>
              <a:ext uri="{FF2B5EF4-FFF2-40B4-BE49-F238E27FC236}">
                <a16:creationId xmlns:a16="http://schemas.microsoft.com/office/drawing/2014/main" id="{0A76D3AB-BCFA-2DA4-36A6-674DC93FABEE}"/>
              </a:ext>
              <a:ext uri="{C183D7F6-B498-43B3-948B-1728B52AA6E4}">
                <adec:decorative xmlns:adec="http://schemas.microsoft.com/office/drawing/2017/decorative" val="1"/>
              </a:ext>
            </a:extLst>
          </p:cNvPr>
          <p:cNvSpPr>
            <a:spLocks noGrp="1"/>
          </p:cNvSpPr>
          <p:nvPr>
            <p:ph type="pic" sz="quarter" idx="24"/>
          </p:nvPr>
        </p:nvSpPr>
        <p:spPr>
          <a:xfrm>
            <a:off x="549276" y="1696289"/>
            <a:ext cx="4587898" cy="4396465"/>
          </a:xfrm>
          <a:prstGeom prst="roundRect">
            <a:avLst>
              <a:gd name="adj" fmla="val 8972"/>
            </a:avLst>
          </a:prstGeom>
        </p:spPr>
        <p:txBody>
          <a:bodyPr/>
          <a:lstStyle/>
          <a:p>
            <a:endParaRPr lang="en-US"/>
          </a:p>
        </p:txBody>
      </p:sp>
      <p:sp>
        <p:nvSpPr>
          <p:cNvPr id="10" name="Footer Placeholder 4">
            <a:extLst>
              <a:ext uri="{FF2B5EF4-FFF2-40B4-BE49-F238E27FC236}">
                <a16:creationId xmlns:a16="http://schemas.microsoft.com/office/drawing/2014/main" id="{479710F7-21D9-9BBF-813A-57CA44BD9E0A}"/>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11" name="Slide Number Placeholder 5">
            <a:extLst>
              <a:ext uri="{FF2B5EF4-FFF2-40B4-BE49-F238E27FC236}">
                <a16:creationId xmlns:a16="http://schemas.microsoft.com/office/drawing/2014/main" id="{EC272A49-113D-55C3-6B7F-EFF934D6EA84}"/>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3641243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list +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E9979A-708B-A5C8-E03C-0224B11A2CE9}"/>
              </a:ext>
            </a:extLst>
          </p:cNvPr>
          <p:cNvSpPr>
            <a:spLocks noGrp="1"/>
          </p:cNvSpPr>
          <p:nvPr>
            <p:ph type="ftr" sz="quarter" idx="10"/>
          </p:nvPr>
        </p:nvSpPr>
        <p:spPr/>
        <p:txBody>
          <a:bodyPr/>
          <a:lstStyle/>
          <a:p>
            <a:r>
              <a:rPr lang="en-US"/>
              <a:t>Program name – DELETE IF NO PROGRAM</a:t>
            </a:r>
          </a:p>
        </p:txBody>
      </p:sp>
      <p:sp>
        <p:nvSpPr>
          <p:cNvPr id="4" name="Slide Number Placeholder 3">
            <a:extLst>
              <a:ext uri="{FF2B5EF4-FFF2-40B4-BE49-F238E27FC236}">
                <a16:creationId xmlns:a16="http://schemas.microsoft.com/office/drawing/2014/main" id="{B916B0CA-3AF5-774E-428E-1C1D9CCA3BDA}"/>
              </a:ext>
            </a:extLst>
          </p:cNvPr>
          <p:cNvSpPr>
            <a:spLocks noGrp="1"/>
          </p:cNvSpPr>
          <p:nvPr>
            <p:ph type="sldNum" sz="quarter" idx="11"/>
          </p:nvPr>
        </p:nvSpPr>
        <p:spPr/>
        <p:txBody>
          <a:bodyPr/>
          <a:lstStyle/>
          <a:p>
            <a:fld id="{7E28B36E-39F9-9643-86B1-BE060D5B1AED}" type="slidenum">
              <a:rPr lang="en-US" smtClean="0"/>
              <a:pPr/>
              <a:t>‹#›</a:t>
            </a:fld>
            <a:endParaRPr lang="en-US"/>
          </a:p>
        </p:txBody>
      </p:sp>
      <p:sp>
        <p:nvSpPr>
          <p:cNvPr id="5" name="Text Placeholder 2">
            <a:extLst>
              <a:ext uri="{FF2B5EF4-FFF2-40B4-BE49-F238E27FC236}">
                <a16:creationId xmlns:a16="http://schemas.microsoft.com/office/drawing/2014/main" id="{6A91D4A8-5491-0156-AB24-B94B466A1A1E}"/>
              </a:ext>
            </a:extLst>
          </p:cNvPr>
          <p:cNvSpPr>
            <a:spLocks noGrp="1"/>
          </p:cNvSpPr>
          <p:nvPr>
            <p:ph type="body" sz="quarter" idx="14" hasCustomPrompt="1"/>
          </p:nvPr>
        </p:nvSpPr>
        <p:spPr>
          <a:xfrm>
            <a:off x="1899576" y="1919174"/>
            <a:ext cx="2208612" cy="2492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a:solidFill>
                  <a:srgbClr val="0078D4"/>
                </a:solidFill>
              </a:rPr>
              <a:t>Title</a:t>
            </a:r>
            <a:endParaRPr lang="en-US" sz="1400">
              <a:solidFill>
                <a:srgbClr val="0078D4"/>
              </a:solidFill>
            </a:endParaRPr>
          </a:p>
        </p:txBody>
      </p:sp>
      <p:sp>
        <p:nvSpPr>
          <p:cNvPr id="6" name="Text Placeholder 3">
            <a:extLst>
              <a:ext uri="{FF2B5EF4-FFF2-40B4-BE49-F238E27FC236}">
                <a16:creationId xmlns:a16="http://schemas.microsoft.com/office/drawing/2014/main" id="{5008F096-2B8A-B146-D8CA-6F1A880C8013}"/>
              </a:ext>
            </a:extLst>
          </p:cNvPr>
          <p:cNvSpPr>
            <a:spLocks noGrp="1"/>
          </p:cNvSpPr>
          <p:nvPr>
            <p:ph type="body" sz="quarter" idx="15" hasCustomPrompt="1"/>
          </p:nvPr>
        </p:nvSpPr>
        <p:spPr>
          <a:xfrm>
            <a:off x="1899576" y="2572317"/>
            <a:ext cx="2208612" cy="1343958"/>
          </a:xfrm>
        </p:spPr>
        <p:txBody>
          <a:bodyPr/>
          <a:lstStyle/>
          <a:p>
            <a:pPr lvl="0"/>
            <a:r>
              <a:rPr lang="en-US" sz="1200"/>
              <a:t>In this exercise, you’ll</a:t>
            </a:r>
          </a:p>
          <a:p>
            <a:pPr lvl="0"/>
            <a:r>
              <a:rPr lang="en-US" sz="1200"/>
              <a:t>Task 1</a:t>
            </a:r>
          </a:p>
          <a:p>
            <a:pPr lvl="0"/>
            <a:r>
              <a:rPr lang="en-US" sz="1200"/>
              <a:t>Task 2</a:t>
            </a:r>
          </a:p>
          <a:p>
            <a:pPr lvl="0"/>
            <a:r>
              <a:rPr lang="en-US" sz="1200"/>
              <a:t>Task 2</a:t>
            </a:r>
          </a:p>
          <a:p>
            <a:pPr lvl="0"/>
            <a:endParaRPr lang="en-US" sz="1200"/>
          </a:p>
        </p:txBody>
      </p:sp>
      <p:grpSp>
        <p:nvGrpSpPr>
          <p:cNvPr id="13" name="Group 12">
            <a:extLst>
              <a:ext uri="{FF2B5EF4-FFF2-40B4-BE49-F238E27FC236}">
                <a16:creationId xmlns:a16="http://schemas.microsoft.com/office/drawing/2014/main" id="{0E2BEFEB-A9BC-86FE-0DC8-9B06EA3085AD}"/>
              </a:ext>
            </a:extLst>
          </p:cNvPr>
          <p:cNvGrpSpPr/>
          <p:nvPr userDrawn="1"/>
        </p:nvGrpSpPr>
        <p:grpSpPr>
          <a:xfrm>
            <a:off x="1032065" y="1826608"/>
            <a:ext cx="738664" cy="738664"/>
            <a:chOff x="5570166" y="1584444"/>
            <a:chExt cx="738664" cy="738664"/>
          </a:xfrm>
        </p:grpSpPr>
        <p:sp>
          <p:nvSpPr>
            <p:cNvPr id="14" name="Oval 13">
              <a:extLst>
                <a:ext uri="{FF2B5EF4-FFF2-40B4-BE49-F238E27FC236}">
                  <a16:creationId xmlns:a16="http://schemas.microsoft.com/office/drawing/2014/main" id="{713F63A8-D82C-777B-B6C7-5102AAE37A52}"/>
                </a:ext>
              </a:extLst>
            </p:cNvPr>
            <p:cNvSpPr/>
            <p:nvPr/>
          </p:nvSpPr>
          <p:spPr>
            <a:xfrm>
              <a:off x="5570166" y="1584444"/>
              <a:ext cx="738664" cy="738664"/>
            </a:xfrm>
            <a:prstGeom prst="ellipse">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endParaRPr>
            </a:p>
          </p:txBody>
        </p:sp>
        <p:sp>
          <p:nvSpPr>
            <p:cNvPr id="15" name="TextBox 14">
              <a:extLst>
                <a:ext uri="{FF2B5EF4-FFF2-40B4-BE49-F238E27FC236}">
                  <a16:creationId xmlns:a16="http://schemas.microsoft.com/office/drawing/2014/main" id="{70B6D412-7EBC-0285-A7BD-068BC5854C68}"/>
                </a:ext>
              </a:extLst>
            </p:cNvPr>
            <p:cNvSpPr txBox="1"/>
            <p:nvPr/>
          </p:nvSpPr>
          <p:spPr>
            <a:xfrm>
              <a:off x="5673919" y="1584444"/>
              <a:ext cx="53115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rPr>
                <a:t>1</a:t>
              </a:r>
            </a:p>
          </p:txBody>
        </p:sp>
      </p:grpSp>
      <p:grpSp>
        <p:nvGrpSpPr>
          <p:cNvPr id="16" name="Group 15">
            <a:extLst>
              <a:ext uri="{FF2B5EF4-FFF2-40B4-BE49-F238E27FC236}">
                <a16:creationId xmlns:a16="http://schemas.microsoft.com/office/drawing/2014/main" id="{0DBA1353-C5FE-CF5F-8D0E-8FEC4318D8B7}"/>
              </a:ext>
            </a:extLst>
          </p:cNvPr>
          <p:cNvGrpSpPr/>
          <p:nvPr userDrawn="1"/>
        </p:nvGrpSpPr>
        <p:grpSpPr>
          <a:xfrm>
            <a:off x="1033272" y="3867912"/>
            <a:ext cx="738664" cy="738664"/>
            <a:chOff x="5570166" y="1584444"/>
            <a:chExt cx="738664" cy="738664"/>
          </a:xfrm>
        </p:grpSpPr>
        <p:sp>
          <p:nvSpPr>
            <p:cNvPr id="17" name="Oval 16">
              <a:extLst>
                <a:ext uri="{FF2B5EF4-FFF2-40B4-BE49-F238E27FC236}">
                  <a16:creationId xmlns:a16="http://schemas.microsoft.com/office/drawing/2014/main" id="{D49F7CF7-AE01-D82B-1C74-F10D45A4CF48}"/>
                </a:ext>
              </a:extLst>
            </p:cNvPr>
            <p:cNvSpPr/>
            <p:nvPr/>
          </p:nvSpPr>
          <p:spPr>
            <a:xfrm>
              <a:off x="5570166" y="1584444"/>
              <a:ext cx="738664" cy="738664"/>
            </a:xfrm>
            <a:prstGeom prst="ellipse">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6B1E1"/>
                </a:solidFill>
                <a:effectLst/>
                <a:uLnTx/>
                <a:uFillTx/>
                <a:latin typeface="Segoe Sans Display" pitchFamily="2" charset="0"/>
                <a:ea typeface="+mn-ea"/>
                <a:cs typeface="Segoe Sans Display" pitchFamily="2" charset="0"/>
              </a:endParaRPr>
            </a:p>
          </p:txBody>
        </p:sp>
        <p:sp>
          <p:nvSpPr>
            <p:cNvPr id="18" name="TextBox 17">
              <a:extLst>
                <a:ext uri="{FF2B5EF4-FFF2-40B4-BE49-F238E27FC236}">
                  <a16:creationId xmlns:a16="http://schemas.microsoft.com/office/drawing/2014/main" id="{70E4E384-FF1E-2B7F-867C-49F72E7ADBCA}"/>
                </a:ext>
              </a:extLst>
            </p:cNvPr>
            <p:cNvSpPr txBox="1"/>
            <p:nvPr/>
          </p:nvSpPr>
          <p:spPr>
            <a:xfrm>
              <a:off x="5673919" y="1584444"/>
              <a:ext cx="53115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rPr>
                <a:t>2</a:t>
              </a:r>
            </a:p>
          </p:txBody>
        </p:sp>
      </p:grpSp>
      <p:grpSp>
        <p:nvGrpSpPr>
          <p:cNvPr id="19" name="Group 18">
            <a:extLst>
              <a:ext uri="{FF2B5EF4-FFF2-40B4-BE49-F238E27FC236}">
                <a16:creationId xmlns:a16="http://schemas.microsoft.com/office/drawing/2014/main" id="{E9FF6222-4D56-93EF-E938-1CF0FD61319B}"/>
              </a:ext>
            </a:extLst>
          </p:cNvPr>
          <p:cNvGrpSpPr/>
          <p:nvPr userDrawn="1"/>
        </p:nvGrpSpPr>
        <p:grpSpPr>
          <a:xfrm>
            <a:off x="7045556" y="1828800"/>
            <a:ext cx="738664" cy="738664"/>
            <a:chOff x="5570166" y="1584444"/>
            <a:chExt cx="738664" cy="738664"/>
          </a:xfrm>
        </p:grpSpPr>
        <p:sp>
          <p:nvSpPr>
            <p:cNvPr id="20" name="Oval 19">
              <a:extLst>
                <a:ext uri="{FF2B5EF4-FFF2-40B4-BE49-F238E27FC236}">
                  <a16:creationId xmlns:a16="http://schemas.microsoft.com/office/drawing/2014/main" id="{872BC9AB-7DED-D2C3-41A6-BD4E9F06D979}"/>
                </a:ext>
              </a:extLst>
            </p:cNvPr>
            <p:cNvSpPr/>
            <p:nvPr/>
          </p:nvSpPr>
          <p:spPr>
            <a:xfrm>
              <a:off x="5570166" y="1584444"/>
              <a:ext cx="738664" cy="738664"/>
            </a:xfrm>
            <a:prstGeom prst="ellipse">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endParaRPr>
            </a:p>
          </p:txBody>
        </p:sp>
        <p:sp>
          <p:nvSpPr>
            <p:cNvPr id="21" name="TextBox 20">
              <a:extLst>
                <a:ext uri="{FF2B5EF4-FFF2-40B4-BE49-F238E27FC236}">
                  <a16:creationId xmlns:a16="http://schemas.microsoft.com/office/drawing/2014/main" id="{9AE05300-2174-29BC-1F3B-897E60F1CD1C}"/>
                </a:ext>
              </a:extLst>
            </p:cNvPr>
            <p:cNvSpPr txBox="1"/>
            <p:nvPr/>
          </p:nvSpPr>
          <p:spPr>
            <a:xfrm>
              <a:off x="5673919" y="1584444"/>
              <a:ext cx="53115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rPr>
                <a:t>3</a:t>
              </a:r>
            </a:p>
          </p:txBody>
        </p:sp>
      </p:grpSp>
      <p:grpSp>
        <p:nvGrpSpPr>
          <p:cNvPr id="22" name="Group 21">
            <a:extLst>
              <a:ext uri="{FF2B5EF4-FFF2-40B4-BE49-F238E27FC236}">
                <a16:creationId xmlns:a16="http://schemas.microsoft.com/office/drawing/2014/main" id="{3C0B3A89-B2DF-0700-FF7F-B85F6C7500C4}"/>
              </a:ext>
            </a:extLst>
          </p:cNvPr>
          <p:cNvGrpSpPr/>
          <p:nvPr userDrawn="1"/>
        </p:nvGrpSpPr>
        <p:grpSpPr>
          <a:xfrm>
            <a:off x="7045556" y="3863752"/>
            <a:ext cx="738664" cy="738664"/>
            <a:chOff x="5570166" y="1584444"/>
            <a:chExt cx="738664" cy="738664"/>
          </a:xfrm>
        </p:grpSpPr>
        <p:sp>
          <p:nvSpPr>
            <p:cNvPr id="23" name="Oval 22">
              <a:extLst>
                <a:ext uri="{FF2B5EF4-FFF2-40B4-BE49-F238E27FC236}">
                  <a16:creationId xmlns:a16="http://schemas.microsoft.com/office/drawing/2014/main" id="{27B68E63-F286-1168-2DAE-843E014248F6}"/>
                </a:ext>
              </a:extLst>
            </p:cNvPr>
            <p:cNvSpPr/>
            <p:nvPr/>
          </p:nvSpPr>
          <p:spPr>
            <a:xfrm>
              <a:off x="5570166" y="1584444"/>
              <a:ext cx="738664" cy="738664"/>
            </a:xfrm>
            <a:prstGeom prst="ellipse">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endParaRPr>
            </a:p>
          </p:txBody>
        </p:sp>
        <p:sp>
          <p:nvSpPr>
            <p:cNvPr id="24" name="TextBox 23">
              <a:extLst>
                <a:ext uri="{FF2B5EF4-FFF2-40B4-BE49-F238E27FC236}">
                  <a16:creationId xmlns:a16="http://schemas.microsoft.com/office/drawing/2014/main" id="{98DE63FA-B2BF-329E-7CFD-CC1DFB20DEE9}"/>
                </a:ext>
              </a:extLst>
            </p:cNvPr>
            <p:cNvSpPr txBox="1"/>
            <p:nvPr/>
          </p:nvSpPr>
          <p:spPr>
            <a:xfrm>
              <a:off x="5673919" y="1584444"/>
              <a:ext cx="53115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a:ln>
                    <a:noFill/>
                  </a:ln>
                  <a:solidFill>
                    <a:prstClr val="white"/>
                  </a:solidFill>
                  <a:effectLst/>
                  <a:uLnTx/>
                  <a:uFillTx/>
                  <a:latin typeface="Segoe Sans Display" pitchFamily="2" charset="0"/>
                  <a:ea typeface="+mn-ea"/>
                  <a:cs typeface="Segoe Sans Display" pitchFamily="2" charset="0"/>
                </a:rPr>
                <a:t>4</a:t>
              </a:r>
            </a:p>
          </p:txBody>
        </p:sp>
      </p:grpSp>
      <p:sp>
        <p:nvSpPr>
          <p:cNvPr id="25" name="Text Placeholder 40">
            <a:extLst>
              <a:ext uri="{FF2B5EF4-FFF2-40B4-BE49-F238E27FC236}">
                <a16:creationId xmlns:a16="http://schemas.microsoft.com/office/drawing/2014/main" id="{33C593F9-6651-2338-D47D-891611E9D3DF}"/>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28" name="Text Placeholder 2">
            <a:extLst>
              <a:ext uri="{FF2B5EF4-FFF2-40B4-BE49-F238E27FC236}">
                <a16:creationId xmlns:a16="http://schemas.microsoft.com/office/drawing/2014/main" id="{3A51D3D4-477C-2BFF-D365-F71B35607532}"/>
              </a:ext>
            </a:extLst>
          </p:cNvPr>
          <p:cNvSpPr>
            <a:spLocks noGrp="1"/>
          </p:cNvSpPr>
          <p:nvPr>
            <p:ph type="body" sz="quarter" idx="22" hasCustomPrompt="1"/>
          </p:nvPr>
        </p:nvSpPr>
        <p:spPr>
          <a:xfrm>
            <a:off x="1899576" y="2250177"/>
            <a:ext cx="2208612" cy="193899"/>
          </a:xfrm>
        </p:spPr>
        <p:txBody>
          <a:bodyPr vert="horz" wrap="square" lIns="0" tIns="0" rIns="0" bIns="0" rtlCol="0">
            <a:spAutoFit/>
          </a:bodyPr>
          <a:lstStyle>
            <a:lvl1pPr>
              <a:defRPr lang="en-US" sz="1600" b="1" i="0" dirty="0">
                <a:solidFill>
                  <a:srgbClr val="0078D4"/>
                </a:solidFill>
                <a:latin typeface="Segoe Sans Text" pitchFamily="2" charset="0"/>
                <a:cs typeface="Segoe Sans Text" pitchFamily="2" charset="0"/>
              </a:defRPr>
            </a:lvl1pPr>
          </a:lstStyle>
          <a:p>
            <a:pPr lvl="0"/>
            <a:r>
              <a:rPr lang="en-US" sz="1400">
                <a:solidFill>
                  <a:srgbClr val="0078D4"/>
                </a:solidFill>
              </a:rPr>
              <a:t>Estimated time: xx</a:t>
            </a:r>
          </a:p>
        </p:txBody>
      </p:sp>
      <p:sp>
        <p:nvSpPr>
          <p:cNvPr id="29" name="Text Placeholder 2">
            <a:extLst>
              <a:ext uri="{FF2B5EF4-FFF2-40B4-BE49-F238E27FC236}">
                <a16:creationId xmlns:a16="http://schemas.microsoft.com/office/drawing/2014/main" id="{53116946-8C62-755E-8963-417423609C47}"/>
              </a:ext>
            </a:extLst>
          </p:cNvPr>
          <p:cNvSpPr>
            <a:spLocks noGrp="1"/>
          </p:cNvSpPr>
          <p:nvPr>
            <p:ph type="body" sz="quarter" idx="23" hasCustomPrompt="1"/>
          </p:nvPr>
        </p:nvSpPr>
        <p:spPr>
          <a:xfrm>
            <a:off x="1899576" y="4089772"/>
            <a:ext cx="2208612" cy="2492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a:solidFill>
                  <a:srgbClr val="0078D4"/>
                </a:solidFill>
              </a:rPr>
              <a:t>Title</a:t>
            </a:r>
            <a:endParaRPr lang="en-US" sz="1400">
              <a:solidFill>
                <a:srgbClr val="0078D4"/>
              </a:solidFill>
            </a:endParaRPr>
          </a:p>
        </p:txBody>
      </p:sp>
      <p:sp>
        <p:nvSpPr>
          <p:cNvPr id="30" name="Text Placeholder 3">
            <a:extLst>
              <a:ext uri="{FF2B5EF4-FFF2-40B4-BE49-F238E27FC236}">
                <a16:creationId xmlns:a16="http://schemas.microsoft.com/office/drawing/2014/main" id="{F31419C3-3E2D-06EC-3489-71685B06DBEC}"/>
              </a:ext>
            </a:extLst>
          </p:cNvPr>
          <p:cNvSpPr>
            <a:spLocks noGrp="1"/>
          </p:cNvSpPr>
          <p:nvPr>
            <p:ph type="body" sz="quarter" idx="24" hasCustomPrompt="1"/>
          </p:nvPr>
        </p:nvSpPr>
        <p:spPr>
          <a:xfrm>
            <a:off x="1899576" y="4742915"/>
            <a:ext cx="2208612" cy="1343958"/>
          </a:xfrm>
        </p:spPr>
        <p:txBody>
          <a:bodyPr/>
          <a:lstStyle/>
          <a:p>
            <a:pPr lvl="0"/>
            <a:r>
              <a:rPr lang="en-US" sz="1200"/>
              <a:t>In this exercise, you’ll</a:t>
            </a:r>
          </a:p>
          <a:p>
            <a:pPr lvl="0"/>
            <a:r>
              <a:rPr lang="en-US" sz="1200"/>
              <a:t>Task 1</a:t>
            </a:r>
          </a:p>
          <a:p>
            <a:pPr lvl="0"/>
            <a:r>
              <a:rPr lang="en-US" sz="1200"/>
              <a:t>Task 2</a:t>
            </a:r>
          </a:p>
          <a:p>
            <a:pPr lvl="0"/>
            <a:r>
              <a:rPr lang="en-US" sz="1200"/>
              <a:t>Task 2</a:t>
            </a:r>
          </a:p>
          <a:p>
            <a:pPr lvl="0"/>
            <a:endParaRPr lang="en-US" sz="1200"/>
          </a:p>
        </p:txBody>
      </p:sp>
      <p:sp>
        <p:nvSpPr>
          <p:cNvPr id="31" name="Text Placeholder 2">
            <a:extLst>
              <a:ext uri="{FF2B5EF4-FFF2-40B4-BE49-F238E27FC236}">
                <a16:creationId xmlns:a16="http://schemas.microsoft.com/office/drawing/2014/main" id="{2E03A952-4A5B-1A5D-6EBD-732B1A58A5A8}"/>
              </a:ext>
            </a:extLst>
          </p:cNvPr>
          <p:cNvSpPr>
            <a:spLocks noGrp="1"/>
          </p:cNvSpPr>
          <p:nvPr>
            <p:ph type="body" sz="quarter" idx="25" hasCustomPrompt="1"/>
          </p:nvPr>
        </p:nvSpPr>
        <p:spPr>
          <a:xfrm>
            <a:off x="1899576" y="4420775"/>
            <a:ext cx="2208612" cy="1938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sz="1400">
                <a:solidFill>
                  <a:srgbClr val="0078D4"/>
                </a:solidFill>
              </a:rPr>
              <a:t>Estimated time: xx</a:t>
            </a:r>
          </a:p>
        </p:txBody>
      </p:sp>
      <p:sp>
        <p:nvSpPr>
          <p:cNvPr id="32" name="Text Placeholder 2">
            <a:extLst>
              <a:ext uri="{FF2B5EF4-FFF2-40B4-BE49-F238E27FC236}">
                <a16:creationId xmlns:a16="http://schemas.microsoft.com/office/drawing/2014/main" id="{CE87DA41-B323-80A5-BA40-DF27A49963CA}"/>
              </a:ext>
            </a:extLst>
          </p:cNvPr>
          <p:cNvSpPr>
            <a:spLocks noGrp="1"/>
          </p:cNvSpPr>
          <p:nvPr>
            <p:ph type="body" sz="quarter" idx="26" hasCustomPrompt="1"/>
          </p:nvPr>
        </p:nvSpPr>
        <p:spPr>
          <a:xfrm>
            <a:off x="7954012" y="1919174"/>
            <a:ext cx="2208612" cy="2492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a:solidFill>
                  <a:srgbClr val="0078D4"/>
                </a:solidFill>
              </a:rPr>
              <a:t>Title</a:t>
            </a:r>
            <a:endParaRPr lang="en-US" sz="1400">
              <a:solidFill>
                <a:srgbClr val="0078D4"/>
              </a:solidFill>
            </a:endParaRPr>
          </a:p>
        </p:txBody>
      </p:sp>
      <p:sp>
        <p:nvSpPr>
          <p:cNvPr id="33" name="Text Placeholder 3">
            <a:extLst>
              <a:ext uri="{FF2B5EF4-FFF2-40B4-BE49-F238E27FC236}">
                <a16:creationId xmlns:a16="http://schemas.microsoft.com/office/drawing/2014/main" id="{3CB81B4E-AA82-AAA9-60BC-649E2ECA8EA8}"/>
              </a:ext>
            </a:extLst>
          </p:cNvPr>
          <p:cNvSpPr>
            <a:spLocks noGrp="1"/>
          </p:cNvSpPr>
          <p:nvPr>
            <p:ph type="body" sz="quarter" idx="27" hasCustomPrompt="1"/>
          </p:nvPr>
        </p:nvSpPr>
        <p:spPr>
          <a:xfrm>
            <a:off x="7954012" y="2572317"/>
            <a:ext cx="2208612" cy="1343958"/>
          </a:xfrm>
        </p:spPr>
        <p:txBody>
          <a:bodyPr/>
          <a:lstStyle/>
          <a:p>
            <a:pPr lvl="0"/>
            <a:r>
              <a:rPr lang="en-US" sz="1200"/>
              <a:t>In this exercise, you’ll</a:t>
            </a:r>
          </a:p>
          <a:p>
            <a:pPr lvl="0"/>
            <a:r>
              <a:rPr lang="en-US" sz="1200"/>
              <a:t>Task 1</a:t>
            </a:r>
          </a:p>
          <a:p>
            <a:pPr lvl="0"/>
            <a:r>
              <a:rPr lang="en-US" sz="1200"/>
              <a:t>Task 2</a:t>
            </a:r>
          </a:p>
          <a:p>
            <a:pPr lvl="0"/>
            <a:r>
              <a:rPr lang="en-US" sz="1200"/>
              <a:t>Task 2</a:t>
            </a:r>
          </a:p>
          <a:p>
            <a:pPr lvl="0"/>
            <a:endParaRPr lang="en-US" sz="1200"/>
          </a:p>
        </p:txBody>
      </p:sp>
      <p:sp>
        <p:nvSpPr>
          <p:cNvPr id="34" name="Text Placeholder 2">
            <a:extLst>
              <a:ext uri="{FF2B5EF4-FFF2-40B4-BE49-F238E27FC236}">
                <a16:creationId xmlns:a16="http://schemas.microsoft.com/office/drawing/2014/main" id="{36B8D523-7AA4-2799-1E36-1C729F82286F}"/>
              </a:ext>
            </a:extLst>
          </p:cNvPr>
          <p:cNvSpPr>
            <a:spLocks noGrp="1"/>
          </p:cNvSpPr>
          <p:nvPr>
            <p:ph type="body" sz="quarter" idx="28" hasCustomPrompt="1"/>
          </p:nvPr>
        </p:nvSpPr>
        <p:spPr>
          <a:xfrm>
            <a:off x="7954012" y="2250177"/>
            <a:ext cx="2208612" cy="193899"/>
          </a:xfrm>
        </p:spPr>
        <p:txBody>
          <a:bodyPr vert="horz" wrap="square" lIns="0" tIns="0" rIns="0" bIns="0" rtlCol="0">
            <a:spAutoFit/>
          </a:bodyPr>
          <a:lstStyle>
            <a:lvl1pPr>
              <a:defRPr lang="en-US" sz="1600" b="1" i="0" dirty="0">
                <a:solidFill>
                  <a:srgbClr val="0078D4"/>
                </a:solidFill>
                <a:latin typeface="Segoe Sans Text" pitchFamily="2" charset="0"/>
                <a:cs typeface="Segoe Sans Text" pitchFamily="2" charset="0"/>
              </a:defRPr>
            </a:lvl1pPr>
          </a:lstStyle>
          <a:p>
            <a:pPr lvl="0"/>
            <a:r>
              <a:rPr lang="en-US" sz="1400">
                <a:solidFill>
                  <a:srgbClr val="0078D4"/>
                </a:solidFill>
              </a:rPr>
              <a:t>Estimated time: xx</a:t>
            </a:r>
          </a:p>
        </p:txBody>
      </p:sp>
      <p:sp>
        <p:nvSpPr>
          <p:cNvPr id="35" name="Text Placeholder 2">
            <a:extLst>
              <a:ext uri="{FF2B5EF4-FFF2-40B4-BE49-F238E27FC236}">
                <a16:creationId xmlns:a16="http://schemas.microsoft.com/office/drawing/2014/main" id="{EB53E908-FD39-7271-BC27-CE2BBF7D6AB9}"/>
              </a:ext>
            </a:extLst>
          </p:cNvPr>
          <p:cNvSpPr>
            <a:spLocks noGrp="1"/>
          </p:cNvSpPr>
          <p:nvPr>
            <p:ph type="body" sz="quarter" idx="29" hasCustomPrompt="1"/>
          </p:nvPr>
        </p:nvSpPr>
        <p:spPr>
          <a:xfrm>
            <a:off x="7954012" y="4089772"/>
            <a:ext cx="2208612" cy="2492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a:solidFill>
                  <a:srgbClr val="0078D4"/>
                </a:solidFill>
              </a:rPr>
              <a:t>Title</a:t>
            </a:r>
            <a:endParaRPr lang="en-US" sz="1400">
              <a:solidFill>
                <a:srgbClr val="0078D4"/>
              </a:solidFill>
            </a:endParaRPr>
          </a:p>
        </p:txBody>
      </p:sp>
      <p:sp>
        <p:nvSpPr>
          <p:cNvPr id="36" name="Text Placeholder 3">
            <a:extLst>
              <a:ext uri="{FF2B5EF4-FFF2-40B4-BE49-F238E27FC236}">
                <a16:creationId xmlns:a16="http://schemas.microsoft.com/office/drawing/2014/main" id="{9441DEB9-A04C-8357-AD81-128CBACD4B1E}"/>
              </a:ext>
            </a:extLst>
          </p:cNvPr>
          <p:cNvSpPr>
            <a:spLocks noGrp="1"/>
          </p:cNvSpPr>
          <p:nvPr>
            <p:ph type="body" sz="quarter" idx="30" hasCustomPrompt="1"/>
          </p:nvPr>
        </p:nvSpPr>
        <p:spPr>
          <a:xfrm>
            <a:off x="7954012" y="4742915"/>
            <a:ext cx="2208612" cy="1343958"/>
          </a:xfrm>
        </p:spPr>
        <p:txBody>
          <a:bodyPr/>
          <a:lstStyle/>
          <a:p>
            <a:pPr lvl="0"/>
            <a:r>
              <a:rPr lang="en-US" sz="1200"/>
              <a:t>In this exercise, you’ll</a:t>
            </a:r>
          </a:p>
          <a:p>
            <a:pPr lvl="0"/>
            <a:r>
              <a:rPr lang="en-US" sz="1200"/>
              <a:t>Task 1</a:t>
            </a:r>
          </a:p>
          <a:p>
            <a:pPr lvl="0"/>
            <a:r>
              <a:rPr lang="en-US" sz="1200"/>
              <a:t>Task 2</a:t>
            </a:r>
          </a:p>
          <a:p>
            <a:pPr lvl="0"/>
            <a:r>
              <a:rPr lang="en-US" sz="1200"/>
              <a:t>Task 2</a:t>
            </a:r>
          </a:p>
          <a:p>
            <a:pPr lvl="0"/>
            <a:endParaRPr lang="en-US" sz="1200"/>
          </a:p>
        </p:txBody>
      </p:sp>
      <p:sp>
        <p:nvSpPr>
          <p:cNvPr id="37" name="Text Placeholder 2">
            <a:extLst>
              <a:ext uri="{FF2B5EF4-FFF2-40B4-BE49-F238E27FC236}">
                <a16:creationId xmlns:a16="http://schemas.microsoft.com/office/drawing/2014/main" id="{C7F611CF-9B52-7566-908D-C63691AF5FFF}"/>
              </a:ext>
            </a:extLst>
          </p:cNvPr>
          <p:cNvSpPr>
            <a:spLocks noGrp="1"/>
          </p:cNvSpPr>
          <p:nvPr>
            <p:ph type="body" sz="quarter" idx="31" hasCustomPrompt="1"/>
          </p:nvPr>
        </p:nvSpPr>
        <p:spPr>
          <a:xfrm>
            <a:off x="7954012" y="4420775"/>
            <a:ext cx="2208612" cy="193899"/>
          </a:xfrm>
        </p:spPr>
        <p:txBody>
          <a:bodyPr vert="horz" wrap="square" lIns="0" tIns="0" rIns="0" bIns="0" rtlCol="0">
            <a:spAutoFit/>
          </a:bodyPr>
          <a:lstStyle>
            <a:lvl1pPr>
              <a:defRPr lang="en-US" sz="1800" b="1" i="0" dirty="0">
                <a:solidFill>
                  <a:srgbClr val="0078D4"/>
                </a:solidFill>
                <a:latin typeface="Segoe Sans Text" pitchFamily="2" charset="0"/>
                <a:cs typeface="Segoe Sans Text" pitchFamily="2" charset="0"/>
              </a:defRPr>
            </a:lvl1pPr>
          </a:lstStyle>
          <a:p>
            <a:pPr lvl="0"/>
            <a:r>
              <a:rPr lang="en-US" sz="1400">
                <a:solidFill>
                  <a:srgbClr val="0078D4"/>
                </a:solidFill>
              </a:rPr>
              <a:t>Estimated time: xx</a:t>
            </a:r>
          </a:p>
        </p:txBody>
      </p:sp>
    </p:spTree>
    <p:extLst>
      <p:ext uri="{BB962C8B-B14F-4D97-AF65-F5344CB8AC3E}">
        <p14:creationId xmlns:p14="http://schemas.microsoft.com/office/powerpoint/2010/main" val="3707342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image + 4 text block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F9CCDAF-14B9-0D6E-071B-33A6643E178C}"/>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2" name="Picture Placeholder 22">
            <a:extLst>
              <a:ext uri="{FF2B5EF4-FFF2-40B4-BE49-F238E27FC236}">
                <a16:creationId xmlns:a16="http://schemas.microsoft.com/office/drawing/2014/main" id="{D5E755B9-E544-652D-41D9-9CF6090D5E56}"/>
              </a:ext>
            </a:extLst>
          </p:cNvPr>
          <p:cNvSpPr>
            <a:spLocks noGrp="1"/>
          </p:cNvSpPr>
          <p:nvPr>
            <p:ph type="pic" sz="quarter" idx="24"/>
          </p:nvPr>
        </p:nvSpPr>
        <p:spPr>
          <a:xfrm>
            <a:off x="630865" y="904465"/>
            <a:ext cx="3336774" cy="5107131"/>
          </a:xfrm>
          <a:prstGeom prst="roundRect">
            <a:avLst>
              <a:gd name="adj" fmla="val 8972"/>
            </a:avLst>
          </a:prstGeom>
        </p:spPr>
        <p:txBody>
          <a:bodyPr/>
          <a:lstStyle/>
          <a:p>
            <a:endParaRPr lang="en-US"/>
          </a:p>
        </p:txBody>
      </p:sp>
      <p:sp>
        <p:nvSpPr>
          <p:cNvPr id="3" name="Text Placeholder 42">
            <a:extLst>
              <a:ext uri="{FF2B5EF4-FFF2-40B4-BE49-F238E27FC236}">
                <a16:creationId xmlns:a16="http://schemas.microsoft.com/office/drawing/2014/main" id="{DF3D0A45-8631-B9CF-2A70-15E97F1428DC}"/>
              </a:ext>
            </a:extLst>
          </p:cNvPr>
          <p:cNvSpPr>
            <a:spLocks noGrp="1"/>
          </p:cNvSpPr>
          <p:nvPr>
            <p:ph type="body" sz="quarter" idx="25"/>
          </p:nvPr>
        </p:nvSpPr>
        <p:spPr>
          <a:xfrm>
            <a:off x="7970445" y="3578496"/>
            <a:ext cx="3590690" cy="332399"/>
          </a:xfrm>
        </p:spPr>
        <p:txBody>
          <a:bodyPr/>
          <a:lstStyle>
            <a:lvl1pPr algn="l">
              <a:defRPr sz="2400" b="1" i="0">
                <a:solidFill>
                  <a:srgbClr val="0070C0"/>
                </a:solidFill>
                <a:latin typeface="Segoe Sans Text" pitchFamily="2" charset="0"/>
                <a:cs typeface="Segoe Sans Text" pitchFamily="2" charset="0"/>
              </a:defRPr>
            </a:lvl1pPr>
          </a:lstStyle>
          <a:p>
            <a:pPr lvl="0"/>
            <a:endParaRPr lang="en-US"/>
          </a:p>
        </p:txBody>
      </p:sp>
      <p:sp>
        <p:nvSpPr>
          <p:cNvPr id="4" name="Text Placeholder 42">
            <a:extLst>
              <a:ext uri="{FF2B5EF4-FFF2-40B4-BE49-F238E27FC236}">
                <a16:creationId xmlns:a16="http://schemas.microsoft.com/office/drawing/2014/main" id="{56888B0C-0019-5157-4134-B704CA0F2330}"/>
              </a:ext>
            </a:extLst>
          </p:cNvPr>
          <p:cNvSpPr>
            <a:spLocks noGrp="1"/>
          </p:cNvSpPr>
          <p:nvPr>
            <p:ph type="body" sz="quarter" idx="26"/>
          </p:nvPr>
        </p:nvSpPr>
        <p:spPr>
          <a:xfrm>
            <a:off x="7970445" y="3972358"/>
            <a:ext cx="3590690" cy="1822153"/>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5" name="Text Placeholder 42">
            <a:extLst>
              <a:ext uri="{FF2B5EF4-FFF2-40B4-BE49-F238E27FC236}">
                <a16:creationId xmlns:a16="http://schemas.microsoft.com/office/drawing/2014/main" id="{DE8665BB-0D06-7FCE-E765-CEE011D88DCB}"/>
              </a:ext>
            </a:extLst>
          </p:cNvPr>
          <p:cNvSpPr>
            <a:spLocks noGrp="1"/>
          </p:cNvSpPr>
          <p:nvPr>
            <p:ph type="body" sz="quarter" idx="27"/>
          </p:nvPr>
        </p:nvSpPr>
        <p:spPr>
          <a:xfrm>
            <a:off x="4173697" y="3578496"/>
            <a:ext cx="3590690" cy="332399"/>
          </a:xfrm>
        </p:spPr>
        <p:txBody>
          <a:bodyPr/>
          <a:lstStyle>
            <a:lvl1pPr algn="l">
              <a:defRPr sz="2400" b="1" i="0">
                <a:solidFill>
                  <a:srgbClr val="0070C0"/>
                </a:solidFill>
                <a:latin typeface="Segoe Sans Text" pitchFamily="2" charset="0"/>
                <a:cs typeface="Segoe Sans Text" pitchFamily="2" charset="0"/>
              </a:defRPr>
            </a:lvl1pPr>
          </a:lstStyle>
          <a:p>
            <a:pPr lvl="0"/>
            <a:endParaRPr lang="en-US"/>
          </a:p>
        </p:txBody>
      </p:sp>
      <p:sp>
        <p:nvSpPr>
          <p:cNvPr id="9" name="Text Placeholder 42">
            <a:extLst>
              <a:ext uri="{FF2B5EF4-FFF2-40B4-BE49-F238E27FC236}">
                <a16:creationId xmlns:a16="http://schemas.microsoft.com/office/drawing/2014/main" id="{719C23FC-E4E8-59D7-E6D0-6B8A8DBC588B}"/>
              </a:ext>
            </a:extLst>
          </p:cNvPr>
          <p:cNvSpPr>
            <a:spLocks noGrp="1"/>
          </p:cNvSpPr>
          <p:nvPr>
            <p:ph type="body" sz="quarter" idx="28"/>
          </p:nvPr>
        </p:nvSpPr>
        <p:spPr>
          <a:xfrm>
            <a:off x="4173697" y="3972358"/>
            <a:ext cx="3590690" cy="1822153"/>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10" name="Text Placeholder 42">
            <a:extLst>
              <a:ext uri="{FF2B5EF4-FFF2-40B4-BE49-F238E27FC236}">
                <a16:creationId xmlns:a16="http://schemas.microsoft.com/office/drawing/2014/main" id="{CB1B0813-93C2-A6C3-D27F-C00D35DAF632}"/>
              </a:ext>
            </a:extLst>
          </p:cNvPr>
          <p:cNvSpPr>
            <a:spLocks noGrp="1"/>
          </p:cNvSpPr>
          <p:nvPr>
            <p:ph type="body" sz="quarter" idx="29"/>
          </p:nvPr>
        </p:nvSpPr>
        <p:spPr>
          <a:xfrm>
            <a:off x="7970445" y="1193105"/>
            <a:ext cx="3590690" cy="332399"/>
          </a:xfrm>
        </p:spPr>
        <p:txBody>
          <a:bodyPr/>
          <a:lstStyle>
            <a:lvl1pPr algn="l">
              <a:defRPr sz="2400" b="1" i="0">
                <a:solidFill>
                  <a:srgbClr val="0070C0"/>
                </a:solidFill>
                <a:latin typeface="Segoe Sans Text" pitchFamily="2" charset="0"/>
                <a:cs typeface="Segoe Sans Text" pitchFamily="2" charset="0"/>
              </a:defRPr>
            </a:lvl1pPr>
          </a:lstStyle>
          <a:p>
            <a:pPr lvl="0"/>
            <a:endParaRPr lang="en-US"/>
          </a:p>
        </p:txBody>
      </p:sp>
      <p:sp>
        <p:nvSpPr>
          <p:cNvPr id="11" name="Text Placeholder 42">
            <a:extLst>
              <a:ext uri="{FF2B5EF4-FFF2-40B4-BE49-F238E27FC236}">
                <a16:creationId xmlns:a16="http://schemas.microsoft.com/office/drawing/2014/main" id="{BAB09FE7-5FFD-FD78-C9D5-95B9B614E63E}"/>
              </a:ext>
            </a:extLst>
          </p:cNvPr>
          <p:cNvSpPr>
            <a:spLocks noGrp="1"/>
          </p:cNvSpPr>
          <p:nvPr>
            <p:ph type="body" sz="quarter" idx="30"/>
          </p:nvPr>
        </p:nvSpPr>
        <p:spPr>
          <a:xfrm>
            <a:off x="7970445" y="1586967"/>
            <a:ext cx="3590690" cy="1822153"/>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16" name="Text Placeholder 42">
            <a:extLst>
              <a:ext uri="{FF2B5EF4-FFF2-40B4-BE49-F238E27FC236}">
                <a16:creationId xmlns:a16="http://schemas.microsoft.com/office/drawing/2014/main" id="{2B3E7794-E467-F736-40D9-0903B1061387}"/>
              </a:ext>
            </a:extLst>
          </p:cNvPr>
          <p:cNvSpPr>
            <a:spLocks noGrp="1"/>
          </p:cNvSpPr>
          <p:nvPr>
            <p:ph type="body" sz="quarter" idx="31"/>
          </p:nvPr>
        </p:nvSpPr>
        <p:spPr>
          <a:xfrm>
            <a:off x="4173697" y="1193105"/>
            <a:ext cx="3590690" cy="332399"/>
          </a:xfrm>
        </p:spPr>
        <p:txBody>
          <a:bodyPr/>
          <a:lstStyle>
            <a:lvl1pPr algn="l">
              <a:defRPr sz="2400" b="1" i="0">
                <a:solidFill>
                  <a:srgbClr val="0070C0"/>
                </a:solidFill>
                <a:latin typeface="Segoe Sans Text" pitchFamily="2" charset="0"/>
                <a:cs typeface="Segoe Sans Text" pitchFamily="2" charset="0"/>
              </a:defRPr>
            </a:lvl1pPr>
          </a:lstStyle>
          <a:p>
            <a:pPr lvl="0"/>
            <a:endParaRPr lang="en-US"/>
          </a:p>
        </p:txBody>
      </p:sp>
      <p:sp>
        <p:nvSpPr>
          <p:cNvPr id="17" name="Text Placeholder 42">
            <a:extLst>
              <a:ext uri="{FF2B5EF4-FFF2-40B4-BE49-F238E27FC236}">
                <a16:creationId xmlns:a16="http://schemas.microsoft.com/office/drawing/2014/main" id="{333ADAB9-6EAF-9CFB-646F-B6167C999F3B}"/>
              </a:ext>
            </a:extLst>
          </p:cNvPr>
          <p:cNvSpPr>
            <a:spLocks noGrp="1"/>
          </p:cNvSpPr>
          <p:nvPr>
            <p:ph type="body" sz="quarter" idx="32"/>
          </p:nvPr>
        </p:nvSpPr>
        <p:spPr>
          <a:xfrm>
            <a:off x="4173697" y="1586967"/>
            <a:ext cx="3590690" cy="1822153"/>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20" name="Footer Placeholder 4">
            <a:extLst>
              <a:ext uri="{FF2B5EF4-FFF2-40B4-BE49-F238E27FC236}">
                <a16:creationId xmlns:a16="http://schemas.microsoft.com/office/drawing/2014/main" id="{6B649F41-032B-1B35-2AA0-B902DD83A7D6}"/>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21" name="Slide Number Placeholder 5">
            <a:extLst>
              <a:ext uri="{FF2B5EF4-FFF2-40B4-BE49-F238E27FC236}">
                <a16:creationId xmlns:a16="http://schemas.microsoft.com/office/drawing/2014/main" id="{F6271751-8AB9-6F07-12AB-7CE7C9666520}"/>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
        <p:nvSpPr>
          <p:cNvPr id="6" name="Text Placeholder 40">
            <a:extLst>
              <a:ext uri="{FF2B5EF4-FFF2-40B4-BE49-F238E27FC236}">
                <a16:creationId xmlns:a16="http://schemas.microsoft.com/office/drawing/2014/main" id="{6AA8911E-FC03-3D26-30F0-EC246BD863FB}"/>
              </a:ext>
            </a:extLst>
          </p:cNvPr>
          <p:cNvSpPr>
            <a:spLocks noGrp="1"/>
          </p:cNvSpPr>
          <p:nvPr>
            <p:ph type="body" sz="quarter" idx="13"/>
          </p:nvPr>
        </p:nvSpPr>
        <p:spPr>
          <a:xfrm>
            <a:off x="630865" y="212580"/>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Tree>
    <p:extLst>
      <p:ext uri="{BB962C8B-B14F-4D97-AF65-F5344CB8AC3E}">
        <p14:creationId xmlns:p14="http://schemas.microsoft.com/office/powerpoint/2010/main" val="644322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image +9 text block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A83825-5E51-EA4A-A39E-37702DD659A7}"/>
              </a:ext>
              <a:ext uri="{C183D7F6-B498-43B3-948B-1728B52AA6E4}">
                <adec:decorative xmlns:adec="http://schemas.microsoft.com/office/drawing/2017/decorative" val="1"/>
              </a:ext>
            </a:extLst>
          </p:cNvPr>
          <p:cNvSpPr>
            <a:spLocks noGrp="1"/>
          </p:cNvSpPr>
          <p:nvPr>
            <p:ph type="ftr" sz="quarter" idx="10"/>
          </p:nvPr>
        </p:nvSpPr>
        <p:spPr/>
        <p:txBody>
          <a:bodyPr/>
          <a:lstStyle/>
          <a:p>
            <a:r>
              <a:rPr lang="en-US"/>
              <a:t>Program name – DELETE IF NO PROGRAM</a:t>
            </a:r>
          </a:p>
        </p:txBody>
      </p:sp>
      <p:sp>
        <p:nvSpPr>
          <p:cNvPr id="4" name="Slide Number Placeholder 3">
            <a:extLst>
              <a:ext uri="{FF2B5EF4-FFF2-40B4-BE49-F238E27FC236}">
                <a16:creationId xmlns:a16="http://schemas.microsoft.com/office/drawing/2014/main" id="{10A773AF-F91B-C6A8-5883-4C0E7D4E0F47}"/>
              </a:ext>
              <a:ext uri="{C183D7F6-B498-43B3-948B-1728B52AA6E4}">
                <adec:decorative xmlns:adec="http://schemas.microsoft.com/office/drawing/2017/decorative" val="1"/>
              </a:ext>
            </a:extLst>
          </p:cNvPr>
          <p:cNvSpPr>
            <a:spLocks noGrp="1"/>
          </p:cNvSpPr>
          <p:nvPr>
            <p:ph type="sldNum" sz="quarter" idx="11"/>
          </p:nvPr>
        </p:nvSpPr>
        <p:spPr/>
        <p:txBody>
          <a:bodyPr/>
          <a:lstStyle/>
          <a:p>
            <a:fld id="{7E28B36E-39F9-9643-86B1-BE060D5B1AED}" type="slidenum">
              <a:rPr lang="en-US" smtClean="0"/>
              <a:pPr/>
              <a:t>‹#›</a:t>
            </a:fld>
            <a:endParaRPr lang="en-US"/>
          </a:p>
        </p:txBody>
      </p:sp>
      <p:sp>
        <p:nvSpPr>
          <p:cNvPr id="26" name="Text Placeholder 40">
            <a:extLst>
              <a:ext uri="{FF2B5EF4-FFF2-40B4-BE49-F238E27FC236}">
                <a16:creationId xmlns:a16="http://schemas.microsoft.com/office/drawing/2014/main" id="{4A3C131F-29B5-BCB5-9014-821C03F0BF77}"/>
              </a:ext>
            </a:extLst>
          </p:cNvPr>
          <p:cNvSpPr>
            <a:spLocks noGrp="1"/>
          </p:cNvSpPr>
          <p:nvPr>
            <p:ph type="body" sz="quarter" idx="13"/>
          </p:nvPr>
        </p:nvSpPr>
        <p:spPr>
          <a:xfrm>
            <a:off x="630865" y="212580"/>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45" name="Text Placeholder 60">
            <a:extLst>
              <a:ext uri="{FF2B5EF4-FFF2-40B4-BE49-F238E27FC236}">
                <a16:creationId xmlns:a16="http://schemas.microsoft.com/office/drawing/2014/main" id="{5DAFF41C-6B70-DD2F-1840-EBD2B74D277B}"/>
              </a:ext>
            </a:extLst>
          </p:cNvPr>
          <p:cNvSpPr>
            <a:spLocks noGrp="1"/>
          </p:cNvSpPr>
          <p:nvPr>
            <p:ph type="body" sz="quarter" idx="48" hasCustomPrompt="1"/>
          </p:nvPr>
        </p:nvSpPr>
        <p:spPr>
          <a:xfrm>
            <a:off x="4191520" y="1205521"/>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46" name="Text Placeholder 42">
            <a:extLst>
              <a:ext uri="{FF2B5EF4-FFF2-40B4-BE49-F238E27FC236}">
                <a16:creationId xmlns:a16="http://schemas.microsoft.com/office/drawing/2014/main" id="{68906DD4-03EB-3D2F-F178-13412F879187}"/>
              </a:ext>
            </a:extLst>
          </p:cNvPr>
          <p:cNvSpPr>
            <a:spLocks noGrp="1"/>
          </p:cNvSpPr>
          <p:nvPr>
            <p:ph type="body" sz="quarter" idx="49"/>
          </p:nvPr>
        </p:nvSpPr>
        <p:spPr>
          <a:xfrm>
            <a:off x="4191519" y="1601430"/>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1" name="Text Placeholder 60">
            <a:extLst>
              <a:ext uri="{FF2B5EF4-FFF2-40B4-BE49-F238E27FC236}">
                <a16:creationId xmlns:a16="http://schemas.microsoft.com/office/drawing/2014/main" id="{FEBD4D9F-761D-4EA7-0A87-2258A42AD671}"/>
              </a:ext>
            </a:extLst>
          </p:cNvPr>
          <p:cNvSpPr>
            <a:spLocks noGrp="1"/>
          </p:cNvSpPr>
          <p:nvPr>
            <p:ph type="body" sz="quarter" idx="44" hasCustomPrompt="1"/>
          </p:nvPr>
        </p:nvSpPr>
        <p:spPr>
          <a:xfrm>
            <a:off x="4191521" y="2602951"/>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42" name="Text Placeholder 42">
            <a:extLst>
              <a:ext uri="{FF2B5EF4-FFF2-40B4-BE49-F238E27FC236}">
                <a16:creationId xmlns:a16="http://schemas.microsoft.com/office/drawing/2014/main" id="{108E5AF6-827D-2AB1-1C55-C878402A26C5}"/>
              </a:ext>
            </a:extLst>
          </p:cNvPr>
          <p:cNvSpPr>
            <a:spLocks noGrp="1"/>
          </p:cNvSpPr>
          <p:nvPr>
            <p:ph type="body" sz="quarter" idx="45"/>
          </p:nvPr>
        </p:nvSpPr>
        <p:spPr>
          <a:xfrm>
            <a:off x="4191520" y="2998860"/>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3" name="Text Placeholder 60">
            <a:extLst>
              <a:ext uri="{FF2B5EF4-FFF2-40B4-BE49-F238E27FC236}">
                <a16:creationId xmlns:a16="http://schemas.microsoft.com/office/drawing/2014/main" id="{A47A348B-6B27-CD43-5287-5F5B3C3F9D2E}"/>
              </a:ext>
            </a:extLst>
          </p:cNvPr>
          <p:cNvSpPr>
            <a:spLocks noGrp="1"/>
          </p:cNvSpPr>
          <p:nvPr>
            <p:ph type="body" sz="quarter" idx="46" hasCustomPrompt="1"/>
          </p:nvPr>
        </p:nvSpPr>
        <p:spPr>
          <a:xfrm>
            <a:off x="4191520" y="4075502"/>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44" name="Text Placeholder 42">
            <a:extLst>
              <a:ext uri="{FF2B5EF4-FFF2-40B4-BE49-F238E27FC236}">
                <a16:creationId xmlns:a16="http://schemas.microsoft.com/office/drawing/2014/main" id="{8102F6FD-71EC-2896-E243-B85BA6EE8549}"/>
              </a:ext>
            </a:extLst>
          </p:cNvPr>
          <p:cNvSpPr>
            <a:spLocks noGrp="1"/>
          </p:cNvSpPr>
          <p:nvPr>
            <p:ph type="body" sz="quarter" idx="47"/>
          </p:nvPr>
        </p:nvSpPr>
        <p:spPr>
          <a:xfrm>
            <a:off x="4191519" y="4471411"/>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27" name="Text Placeholder 60">
            <a:extLst>
              <a:ext uri="{FF2B5EF4-FFF2-40B4-BE49-F238E27FC236}">
                <a16:creationId xmlns:a16="http://schemas.microsoft.com/office/drawing/2014/main" id="{C653A854-9E59-030E-0F0B-AB5A5755E195}"/>
              </a:ext>
            </a:extLst>
          </p:cNvPr>
          <p:cNvSpPr>
            <a:spLocks noGrp="1"/>
          </p:cNvSpPr>
          <p:nvPr>
            <p:ph type="body" sz="quarter" idx="15" hasCustomPrompt="1"/>
          </p:nvPr>
        </p:nvSpPr>
        <p:spPr>
          <a:xfrm>
            <a:off x="6925132" y="1205521"/>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28" name="Text Placeholder 42">
            <a:extLst>
              <a:ext uri="{FF2B5EF4-FFF2-40B4-BE49-F238E27FC236}">
                <a16:creationId xmlns:a16="http://schemas.microsoft.com/office/drawing/2014/main" id="{320CEE8C-F280-7846-552E-DF48EC0EBAC7}"/>
              </a:ext>
            </a:extLst>
          </p:cNvPr>
          <p:cNvSpPr>
            <a:spLocks noGrp="1"/>
          </p:cNvSpPr>
          <p:nvPr>
            <p:ph type="body" sz="quarter" idx="30"/>
          </p:nvPr>
        </p:nvSpPr>
        <p:spPr>
          <a:xfrm>
            <a:off x="6925131" y="1601430"/>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3" name="Text Placeholder 60">
            <a:extLst>
              <a:ext uri="{FF2B5EF4-FFF2-40B4-BE49-F238E27FC236}">
                <a16:creationId xmlns:a16="http://schemas.microsoft.com/office/drawing/2014/main" id="{290D271F-0E05-EF6A-6D87-E7FBD7F677BD}"/>
              </a:ext>
            </a:extLst>
          </p:cNvPr>
          <p:cNvSpPr>
            <a:spLocks noGrp="1"/>
          </p:cNvSpPr>
          <p:nvPr>
            <p:ph type="body" sz="quarter" idx="36" hasCustomPrompt="1"/>
          </p:nvPr>
        </p:nvSpPr>
        <p:spPr>
          <a:xfrm>
            <a:off x="6925132" y="2602951"/>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34" name="Text Placeholder 42">
            <a:extLst>
              <a:ext uri="{FF2B5EF4-FFF2-40B4-BE49-F238E27FC236}">
                <a16:creationId xmlns:a16="http://schemas.microsoft.com/office/drawing/2014/main" id="{3C0A2801-0932-8C73-FB3D-7674DED2162A}"/>
              </a:ext>
            </a:extLst>
          </p:cNvPr>
          <p:cNvSpPr>
            <a:spLocks noGrp="1"/>
          </p:cNvSpPr>
          <p:nvPr>
            <p:ph type="body" sz="quarter" idx="37"/>
          </p:nvPr>
        </p:nvSpPr>
        <p:spPr>
          <a:xfrm>
            <a:off x="6925131" y="2998860"/>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5" name="Text Placeholder 60">
            <a:extLst>
              <a:ext uri="{FF2B5EF4-FFF2-40B4-BE49-F238E27FC236}">
                <a16:creationId xmlns:a16="http://schemas.microsoft.com/office/drawing/2014/main" id="{2D4EF11A-E64B-33AD-E52E-B17BA11CCF34}"/>
              </a:ext>
            </a:extLst>
          </p:cNvPr>
          <p:cNvSpPr>
            <a:spLocks noGrp="1"/>
          </p:cNvSpPr>
          <p:nvPr>
            <p:ph type="body" sz="quarter" idx="38" hasCustomPrompt="1"/>
          </p:nvPr>
        </p:nvSpPr>
        <p:spPr>
          <a:xfrm>
            <a:off x="6925131" y="4075502"/>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36" name="Text Placeholder 42">
            <a:extLst>
              <a:ext uri="{FF2B5EF4-FFF2-40B4-BE49-F238E27FC236}">
                <a16:creationId xmlns:a16="http://schemas.microsoft.com/office/drawing/2014/main" id="{F4087014-7B5B-B457-C803-B74FF19E8ADF}"/>
              </a:ext>
            </a:extLst>
          </p:cNvPr>
          <p:cNvSpPr>
            <a:spLocks noGrp="1"/>
          </p:cNvSpPr>
          <p:nvPr>
            <p:ph type="body" sz="quarter" idx="39"/>
          </p:nvPr>
        </p:nvSpPr>
        <p:spPr>
          <a:xfrm>
            <a:off x="6925130" y="4471411"/>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29" name="Text Placeholder 60">
            <a:extLst>
              <a:ext uri="{FF2B5EF4-FFF2-40B4-BE49-F238E27FC236}">
                <a16:creationId xmlns:a16="http://schemas.microsoft.com/office/drawing/2014/main" id="{9D29DF5C-C3A0-1B2B-082A-736AA208E233}"/>
              </a:ext>
            </a:extLst>
          </p:cNvPr>
          <p:cNvSpPr>
            <a:spLocks noGrp="1"/>
          </p:cNvSpPr>
          <p:nvPr>
            <p:ph type="body" sz="quarter" idx="34" hasCustomPrompt="1"/>
          </p:nvPr>
        </p:nvSpPr>
        <p:spPr>
          <a:xfrm>
            <a:off x="9654475" y="1189043"/>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30" name="Text Placeholder 42">
            <a:extLst>
              <a:ext uri="{FF2B5EF4-FFF2-40B4-BE49-F238E27FC236}">
                <a16:creationId xmlns:a16="http://schemas.microsoft.com/office/drawing/2014/main" id="{ECF9D72E-FB1E-9BF9-4FE7-8CAC68F45317}"/>
              </a:ext>
            </a:extLst>
          </p:cNvPr>
          <p:cNvSpPr>
            <a:spLocks noGrp="1"/>
          </p:cNvSpPr>
          <p:nvPr>
            <p:ph type="body" sz="quarter" idx="35"/>
          </p:nvPr>
        </p:nvSpPr>
        <p:spPr>
          <a:xfrm>
            <a:off x="9654474" y="1584952"/>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7" name="Text Placeholder 60">
            <a:extLst>
              <a:ext uri="{FF2B5EF4-FFF2-40B4-BE49-F238E27FC236}">
                <a16:creationId xmlns:a16="http://schemas.microsoft.com/office/drawing/2014/main" id="{762F8744-142C-26AA-910E-61E231D08417}"/>
              </a:ext>
            </a:extLst>
          </p:cNvPr>
          <p:cNvSpPr>
            <a:spLocks noGrp="1"/>
          </p:cNvSpPr>
          <p:nvPr>
            <p:ph type="body" sz="quarter" idx="40" hasCustomPrompt="1"/>
          </p:nvPr>
        </p:nvSpPr>
        <p:spPr>
          <a:xfrm>
            <a:off x="9654476" y="2602951"/>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38" name="Text Placeholder 42">
            <a:extLst>
              <a:ext uri="{FF2B5EF4-FFF2-40B4-BE49-F238E27FC236}">
                <a16:creationId xmlns:a16="http://schemas.microsoft.com/office/drawing/2014/main" id="{8FF7BB7C-FDDE-1390-9703-DBECE0D48B6D}"/>
              </a:ext>
            </a:extLst>
          </p:cNvPr>
          <p:cNvSpPr>
            <a:spLocks noGrp="1"/>
          </p:cNvSpPr>
          <p:nvPr>
            <p:ph type="body" sz="quarter" idx="41"/>
          </p:nvPr>
        </p:nvSpPr>
        <p:spPr>
          <a:xfrm>
            <a:off x="9654475" y="2998860"/>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9" name="Text Placeholder 60">
            <a:extLst>
              <a:ext uri="{FF2B5EF4-FFF2-40B4-BE49-F238E27FC236}">
                <a16:creationId xmlns:a16="http://schemas.microsoft.com/office/drawing/2014/main" id="{B2C9C29D-A920-57A7-7B38-615C909F2F6E}"/>
              </a:ext>
            </a:extLst>
          </p:cNvPr>
          <p:cNvSpPr>
            <a:spLocks noGrp="1"/>
          </p:cNvSpPr>
          <p:nvPr>
            <p:ph type="body" sz="quarter" idx="42" hasCustomPrompt="1"/>
          </p:nvPr>
        </p:nvSpPr>
        <p:spPr>
          <a:xfrm>
            <a:off x="9654475" y="4075502"/>
            <a:ext cx="2356767" cy="319983"/>
          </a:xfrm>
        </p:spPr>
        <p:txBody>
          <a:bodyPr>
            <a:noAutofit/>
          </a:bodyPr>
          <a:lstStyle>
            <a:lvl1pPr marL="0" indent="0">
              <a:buNone/>
              <a:defRPr lang="en-US" sz="2400" b="1" i="0" kern="1200" dirty="0" smtClean="0">
                <a:solidFill>
                  <a:srgbClr val="0078D4"/>
                </a:solidFill>
                <a:latin typeface="Segoe Sans Text" pitchFamily="2" charset="0"/>
                <a:ea typeface="+mn-ea"/>
                <a:cs typeface="Segoe Sans Text" pitchFamily="2" charset="0"/>
              </a:defRPr>
            </a:lvl1pPr>
            <a:lvl2pPr marL="457200" indent="0">
              <a:buNone/>
              <a:defRPr/>
            </a:lvl2pPr>
          </a:lstStyle>
          <a:p>
            <a:pPr lvl="0"/>
            <a:r>
              <a:rPr lang="en-US"/>
              <a:t>Click to add text</a:t>
            </a:r>
            <a:br>
              <a:rPr lang="en-US"/>
            </a:br>
            <a:endParaRPr lang="en-US"/>
          </a:p>
        </p:txBody>
      </p:sp>
      <p:sp>
        <p:nvSpPr>
          <p:cNvPr id="40" name="Text Placeholder 42">
            <a:extLst>
              <a:ext uri="{FF2B5EF4-FFF2-40B4-BE49-F238E27FC236}">
                <a16:creationId xmlns:a16="http://schemas.microsoft.com/office/drawing/2014/main" id="{400FE0BB-DA5A-25D4-0C98-A3A219B7483A}"/>
              </a:ext>
            </a:extLst>
          </p:cNvPr>
          <p:cNvSpPr>
            <a:spLocks noGrp="1"/>
          </p:cNvSpPr>
          <p:nvPr>
            <p:ph type="body" sz="quarter" idx="43"/>
          </p:nvPr>
        </p:nvSpPr>
        <p:spPr>
          <a:xfrm>
            <a:off x="9654474" y="4471411"/>
            <a:ext cx="2356767" cy="430140"/>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9" name="Picture Placeholder 22">
            <a:extLst>
              <a:ext uri="{FF2B5EF4-FFF2-40B4-BE49-F238E27FC236}">
                <a16:creationId xmlns:a16="http://schemas.microsoft.com/office/drawing/2014/main" id="{62FF43CC-6E31-38F2-1119-529A99D7B563}"/>
              </a:ext>
              <a:ext uri="{C183D7F6-B498-43B3-948B-1728B52AA6E4}">
                <adec:decorative xmlns:adec="http://schemas.microsoft.com/office/drawing/2017/decorative" val="1"/>
              </a:ext>
            </a:extLst>
          </p:cNvPr>
          <p:cNvSpPr>
            <a:spLocks noGrp="1"/>
          </p:cNvSpPr>
          <p:nvPr>
            <p:ph type="pic" sz="quarter" idx="14"/>
          </p:nvPr>
        </p:nvSpPr>
        <p:spPr>
          <a:xfrm>
            <a:off x="630936" y="905256"/>
            <a:ext cx="3337560" cy="5111496"/>
          </a:xfrm>
          <a:prstGeom prst="roundRect">
            <a:avLst>
              <a:gd name="adj" fmla="val 8972"/>
            </a:avLst>
          </a:prstGeom>
        </p:spPr>
        <p:txBody>
          <a:bodyPr/>
          <a:lstStyle/>
          <a:p>
            <a:endParaRPr lang="en-US"/>
          </a:p>
        </p:txBody>
      </p:sp>
    </p:spTree>
    <p:extLst>
      <p:ext uri="{BB962C8B-B14F-4D97-AF65-F5344CB8AC3E}">
        <p14:creationId xmlns:p14="http://schemas.microsoft.com/office/powerpoint/2010/main" val="1753949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image + 3 text blocks">
    <p:spTree>
      <p:nvGrpSpPr>
        <p:cNvPr id="1" name=""/>
        <p:cNvGrpSpPr/>
        <p:nvPr/>
      </p:nvGrpSpPr>
      <p:grpSpPr>
        <a:xfrm>
          <a:off x="0" y="0"/>
          <a:ext cx="0" cy="0"/>
          <a:chOff x="0" y="0"/>
          <a:chExt cx="0" cy="0"/>
        </a:xfrm>
      </p:grpSpPr>
      <p:sp>
        <p:nvSpPr>
          <p:cNvPr id="4" name="Text Placeholder 26">
            <a:extLst>
              <a:ext uri="{FF2B5EF4-FFF2-40B4-BE49-F238E27FC236}">
                <a16:creationId xmlns:a16="http://schemas.microsoft.com/office/drawing/2014/main" id="{00E8C437-F913-86F1-A4CF-82708B3302F8}"/>
              </a:ext>
              <a:ext uri="{C183D7F6-B498-43B3-948B-1728B52AA6E4}">
                <adec:decorative xmlns:adec="http://schemas.microsoft.com/office/drawing/2017/decorative" val="0"/>
              </a:ext>
            </a:extLst>
          </p:cNvPr>
          <p:cNvSpPr>
            <a:spLocks noGrp="1"/>
          </p:cNvSpPr>
          <p:nvPr>
            <p:ph type="body" sz="quarter" idx="40" hasCustomPrompt="1"/>
          </p:nvPr>
        </p:nvSpPr>
        <p:spPr>
          <a:xfrm>
            <a:off x="493776" y="173736"/>
            <a:ext cx="10833100"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r>
              <a:rPr lang="en-US"/>
              <a:t>Click to add text</a:t>
            </a:r>
          </a:p>
        </p:txBody>
      </p:sp>
      <p:sp>
        <p:nvSpPr>
          <p:cNvPr id="5" name="Text Placeholder 42">
            <a:extLst>
              <a:ext uri="{FF2B5EF4-FFF2-40B4-BE49-F238E27FC236}">
                <a16:creationId xmlns:a16="http://schemas.microsoft.com/office/drawing/2014/main" id="{768161AB-8B2F-4CDE-E88A-54B8C88F77D5}"/>
              </a:ext>
            </a:extLst>
          </p:cNvPr>
          <p:cNvSpPr>
            <a:spLocks noGrp="1"/>
          </p:cNvSpPr>
          <p:nvPr>
            <p:ph type="body" sz="quarter" idx="32"/>
          </p:nvPr>
        </p:nvSpPr>
        <p:spPr>
          <a:xfrm>
            <a:off x="4221912" y="998979"/>
            <a:ext cx="2205783" cy="332399"/>
          </a:xfrm>
        </p:spPr>
        <p:txBody>
          <a:bodyPr>
            <a:noAutofit/>
          </a:bodyPr>
          <a:lstStyle>
            <a:lvl1pPr algn="l">
              <a:defRPr sz="1800" b="1" i="0">
                <a:solidFill>
                  <a:srgbClr val="0078D4"/>
                </a:solidFill>
                <a:latin typeface="Segoe Sans Text" pitchFamily="2" charset="0"/>
                <a:cs typeface="Segoe Sans Text" pitchFamily="2" charset="0"/>
              </a:defRPr>
            </a:lvl1pPr>
          </a:lstStyle>
          <a:p>
            <a:pPr lvl="0"/>
            <a:endParaRPr lang="en-US"/>
          </a:p>
        </p:txBody>
      </p:sp>
      <p:sp>
        <p:nvSpPr>
          <p:cNvPr id="6" name="Text Placeholder 42">
            <a:extLst>
              <a:ext uri="{FF2B5EF4-FFF2-40B4-BE49-F238E27FC236}">
                <a16:creationId xmlns:a16="http://schemas.microsoft.com/office/drawing/2014/main" id="{73452B66-EF49-6FC9-0D73-5843A407E987}"/>
              </a:ext>
            </a:extLst>
          </p:cNvPr>
          <p:cNvSpPr>
            <a:spLocks noGrp="1"/>
          </p:cNvSpPr>
          <p:nvPr>
            <p:ph type="body" sz="quarter" idx="33"/>
          </p:nvPr>
        </p:nvSpPr>
        <p:spPr>
          <a:xfrm>
            <a:off x="6548253" y="998979"/>
            <a:ext cx="5123794" cy="743876"/>
          </a:xfrm>
        </p:spPr>
        <p:txBody>
          <a:bodyPr>
            <a:normAutofit/>
          </a:bodyPr>
          <a:lstStyle>
            <a:lvl1pPr algn="l">
              <a:defRPr sz="1200" b="0" i="0">
                <a:solidFill>
                  <a:schemeClr val="bg2">
                    <a:lumMod val="25000"/>
                  </a:schemeClr>
                </a:solidFill>
                <a:latin typeface="Segoe Sans Text" pitchFamily="2" charset="0"/>
                <a:cs typeface="Segoe Sans Text" pitchFamily="2" charset="0"/>
              </a:defRPr>
            </a:lvl1pPr>
          </a:lstStyle>
          <a:p>
            <a:pPr lvl="0"/>
            <a:endParaRPr lang="en-US"/>
          </a:p>
        </p:txBody>
      </p:sp>
      <p:sp>
        <p:nvSpPr>
          <p:cNvPr id="9" name="Text Placeholder 42">
            <a:extLst>
              <a:ext uri="{FF2B5EF4-FFF2-40B4-BE49-F238E27FC236}">
                <a16:creationId xmlns:a16="http://schemas.microsoft.com/office/drawing/2014/main" id="{23F44EA8-4036-E335-B039-033305132C46}"/>
              </a:ext>
            </a:extLst>
          </p:cNvPr>
          <p:cNvSpPr>
            <a:spLocks noGrp="1"/>
          </p:cNvSpPr>
          <p:nvPr>
            <p:ph type="body" sz="quarter" idx="34"/>
          </p:nvPr>
        </p:nvSpPr>
        <p:spPr>
          <a:xfrm>
            <a:off x="4221912" y="2881567"/>
            <a:ext cx="2205783" cy="332399"/>
          </a:xfrm>
        </p:spPr>
        <p:txBody>
          <a:bodyPr>
            <a:noAutofit/>
          </a:bodyPr>
          <a:lstStyle>
            <a:lvl1pPr algn="l">
              <a:defRPr sz="1800" b="1" i="0">
                <a:solidFill>
                  <a:srgbClr val="0078D4"/>
                </a:solidFill>
                <a:latin typeface="Segoe Sans Text" pitchFamily="2" charset="0"/>
                <a:cs typeface="Segoe Sans Text" pitchFamily="2" charset="0"/>
              </a:defRPr>
            </a:lvl1pPr>
          </a:lstStyle>
          <a:p>
            <a:pPr lvl="0"/>
            <a:endParaRPr lang="en-US"/>
          </a:p>
        </p:txBody>
      </p:sp>
      <p:sp>
        <p:nvSpPr>
          <p:cNvPr id="10" name="Text Placeholder 42">
            <a:extLst>
              <a:ext uri="{FF2B5EF4-FFF2-40B4-BE49-F238E27FC236}">
                <a16:creationId xmlns:a16="http://schemas.microsoft.com/office/drawing/2014/main" id="{3177AEE7-5BCB-31C5-7C39-590D705F1BAD}"/>
              </a:ext>
            </a:extLst>
          </p:cNvPr>
          <p:cNvSpPr>
            <a:spLocks noGrp="1"/>
          </p:cNvSpPr>
          <p:nvPr>
            <p:ph type="body" sz="quarter" idx="35"/>
          </p:nvPr>
        </p:nvSpPr>
        <p:spPr>
          <a:xfrm>
            <a:off x="6548253" y="2881567"/>
            <a:ext cx="5123794" cy="743876"/>
          </a:xfrm>
        </p:spPr>
        <p:txBody>
          <a:bodyPr>
            <a:normAutofit/>
          </a:bodyPr>
          <a:lstStyle>
            <a:lvl1pPr algn="l">
              <a:defRPr sz="1200" b="0" i="0">
                <a:solidFill>
                  <a:schemeClr val="bg2">
                    <a:lumMod val="25000"/>
                  </a:schemeClr>
                </a:solidFill>
                <a:latin typeface="Segoe Sans Text" pitchFamily="2" charset="0"/>
                <a:cs typeface="Segoe Sans Text" pitchFamily="2" charset="0"/>
              </a:defRPr>
            </a:lvl1pPr>
          </a:lstStyle>
          <a:p>
            <a:pPr lvl="0"/>
            <a:endParaRPr lang="en-US"/>
          </a:p>
        </p:txBody>
      </p:sp>
      <p:sp>
        <p:nvSpPr>
          <p:cNvPr id="11" name="Text Placeholder 42">
            <a:extLst>
              <a:ext uri="{FF2B5EF4-FFF2-40B4-BE49-F238E27FC236}">
                <a16:creationId xmlns:a16="http://schemas.microsoft.com/office/drawing/2014/main" id="{A0C7DB67-0DB8-97CC-C940-6E59C84323D8}"/>
              </a:ext>
            </a:extLst>
          </p:cNvPr>
          <p:cNvSpPr>
            <a:spLocks noGrp="1"/>
          </p:cNvSpPr>
          <p:nvPr>
            <p:ph type="body" sz="quarter" idx="36"/>
          </p:nvPr>
        </p:nvSpPr>
        <p:spPr>
          <a:xfrm>
            <a:off x="4221912" y="4764156"/>
            <a:ext cx="2205783" cy="332399"/>
          </a:xfrm>
        </p:spPr>
        <p:txBody>
          <a:bodyPr>
            <a:noAutofit/>
          </a:bodyPr>
          <a:lstStyle>
            <a:lvl1pPr algn="l">
              <a:defRPr sz="1800" b="1" i="0">
                <a:solidFill>
                  <a:srgbClr val="0078D4"/>
                </a:solidFill>
                <a:latin typeface="Segoe Sans Text" pitchFamily="2" charset="0"/>
                <a:cs typeface="Segoe Sans Text" pitchFamily="2" charset="0"/>
              </a:defRPr>
            </a:lvl1pPr>
          </a:lstStyle>
          <a:p>
            <a:pPr lvl="0"/>
            <a:endParaRPr lang="en-US"/>
          </a:p>
        </p:txBody>
      </p:sp>
      <p:sp>
        <p:nvSpPr>
          <p:cNvPr id="12" name="Text Placeholder 42">
            <a:extLst>
              <a:ext uri="{FF2B5EF4-FFF2-40B4-BE49-F238E27FC236}">
                <a16:creationId xmlns:a16="http://schemas.microsoft.com/office/drawing/2014/main" id="{225017BE-0DD4-C25B-21E8-F0437570FDF3}"/>
              </a:ext>
            </a:extLst>
          </p:cNvPr>
          <p:cNvSpPr>
            <a:spLocks noGrp="1"/>
          </p:cNvSpPr>
          <p:nvPr>
            <p:ph type="body" sz="quarter" idx="37"/>
          </p:nvPr>
        </p:nvSpPr>
        <p:spPr>
          <a:xfrm>
            <a:off x="6548253" y="4764156"/>
            <a:ext cx="5123794" cy="743876"/>
          </a:xfrm>
        </p:spPr>
        <p:txBody>
          <a:bodyPr>
            <a:normAutofit/>
          </a:bodyPr>
          <a:lstStyle>
            <a:lvl1pPr algn="l">
              <a:defRPr sz="1200" b="0" i="0">
                <a:solidFill>
                  <a:schemeClr val="bg2">
                    <a:lumMod val="25000"/>
                  </a:schemeClr>
                </a:solidFill>
                <a:latin typeface="Segoe Sans Text" pitchFamily="2" charset="0"/>
                <a:cs typeface="Segoe Sans Text" pitchFamily="2" charset="0"/>
              </a:defRPr>
            </a:lvl1pPr>
          </a:lstStyle>
          <a:p>
            <a:pPr lvl="0"/>
            <a:endParaRPr lang="en-US"/>
          </a:p>
        </p:txBody>
      </p:sp>
      <p:sp>
        <p:nvSpPr>
          <p:cNvPr id="16" name="Picture Placeholder 23">
            <a:extLst>
              <a:ext uri="{FF2B5EF4-FFF2-40B4-BE49-F238E27FC236}">
                <a16:creationId xmlns:a16="http://schemas.microsoft.com/office/drawing/2014/main" id="{D18FE58B-8882-828E-8504-8D82F1ECE026}"/>
              </a:ext>
              <a:ext uri="{C183D7F6-B498-43B3-948B-1728B52AA6E4}">
                <adec:decorative xmlns:adec="http://schemas.microsoft.com/office/drawing/2017/decorative" val="1"/>
              </a:ext>
            </a:extLst>
          </p:cNvPr>
          <p:cNvSpPr>
            <a:spLocks noGrp="1"/>
          </p:cNvSpPr>
          <p:nvPr>
            <p:ph type="pic" sz="quarter" idx="14"/>
          </p:nvPr>
        </p:nvSpPr>
        <p:spPr>
          <a:xfrm>
            <a:off x="424126" y="969727"/>
            <a:ext cx="3466557" cy="5109928"/>
          </a:xfrm>
          <a:prstGeom prst="roundRect">
            <a:avLst>
              <a:gd name="adj" fmla="val 9260"/>
            </a:avLst>
          </a:prstGeom>
        </p:spPr>
        <p:txBody>
          <a:bodyPr/>
          <a:lstStyle/>
          <a:p>
            <a:endParaRPr lang="en-US"/>
          </a:p>
        </p:txBody>
      </p:sp>
      <p:sp>
        <p:nvSpPr>
          <p:cNvPr id="2" name="Slide Number Placeholder 5">
            <a:extLst>
              <a:ext uri="{FF2B5EF4-FFF2-40B4-BE49-F238E27FC236}">
                <a16:creationId xmlns:a16="http://schemas.microsoft.com/office/drawing/2014/main" id="{0C4923F6-67F6-BF45-0EF8-1E3CC4A020BF}"/>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b="0" i="0">
                <a:solidFill>
                  <a:srgbClr val="7C7D7F"/>
                </a:solidFill>
                <a:latin typeface="Segoe Sans Text" pitchFamily="2" charset="0"/>
                <a:cs typeface="Segoe Sans Text" pitchFamily="2" charset="0"/>
              </a:defRPr>
            </a:lvl1pPr>
          </a:lstStyle>
          <a:p>
            <a:fld id="{7E28B36E-39F9-9643-86B1-BE060D5B1AED}" type="slidenum">
              <a:rPr lang="en-US" smtClean="0"/>
              <a:pPr/>
              <a:t>‹#›</a:t>
            </a:fld>
            <a:endParaRPr lang="en-US"/>
          </a:p>
        </p:txBody>
      </p:sp>
      <p:sp>
        <p:nvSpPr>
          <p:cNvPr id="3" name="Footer Placeholder 4">
            <a:extLst>
              <a:ext uri="{FF2B5EF4-FFF2-40B4-BE49-F238E27FC236}">
                <a16:creationId xmlns:a16="http://schemas.microsoft.com/office/drawing/2014/main" id="{78B711B3-3A4D-4A1B-1CC3-DBD2CA907F4F}"/>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b="0" i="0">
                <a:solidFill>
                  <a:srgbClr val="7C7D7F"/>
                </a:solidFill>
                <a:latin typeface="Segoe Sans Text" pitchFamily="2" charset="0"/>
                <a:cs typeface="Segoe Sans Text" pitchFamily="2" charset="0"/>
              </a:defRPr>
            </a:lvl1pPr>
          </a:lstStyle>
          <a:p>
            <a:r>
              <a:rPr lang="en-US"/>
              <a:t>Program name – DELETE IF NO PROGRAM</a:t>
            </a:r>
          </a:p>
        </p:txBody>
      </p:sp>
      <p:cxnSp>
        <p:nvCxnSpPr>
          <p:cNvPr id="7" name="Straight Connector 6">
            <a:extLst>
              <a:ext uri="{FF2B5EF4-FFF2-40B4-BE49-F238E27FC236}">
                <a16:creationId xmlns:a16="http://schemas.microsoft.com/office/drawing/2014/main" id="{3C5B2A1F-7554-B1F9-6276-E9797F3B55C2}"/>
              </a:ext>
              <a:ext uri="{C183D7F6-B498-43B3-948B-1728B52AA6E4}">
                <adec:decorative xmlns:adec="http://schemas.microsoft.com/office/drawing/2017/decorative" val="1"/>
              </a:ext>
            </a:extLst>
          </p:cNvPr>
          <p:cNvCxnSpPr/>
          <p:nvPr userDrawn="1"/>
        </p:nvCxnSpPr>
        <p:spPr>
          <a:xfrm>
            <a:off x="4221912" y="2299447"/>
            <a:ext cx="7450135"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CA77648-3A3B-9EED-F05E-EE0B8DF6F4F9}"/>
              </a:ext>
              <a:ext uri="{C183D7F6-B498-43B3-948B-1728B52AA6E4}">
                <adec:decorative xmlns:adec="http://schemas.microsoft.com/office/drawing/2017/decorative" val="1"/>
              </a:ext>
            </a:extLst>
          </p:cNvPr>
          <p:cNvCxnSpPr/>
          <p:nvPr userDrawn="1"/>
        </p:nvCxnSpPr>
        <p:spPr>
          <a:xfrm>
            <a:off x="4221912" y="4235824"/>
            <a:ext cx="7450135" cy="0"/>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3240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picture + paragraph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6BDE006-C5B2-2937-4AB7-4950A8BDD0BA}"/>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fld id="{7E28B36E-39F9-9643-86B1-BE060D5B1AED}" type="slidenum">
              <a:rPr lang="en-US" smtClean="0"/>
              <a:pPr/>
              <a:t>‹#›</a:t>
            </a:fld>
            <a:endParaRPr lang="en-US"/>
          </a:p>
        </p:txBody>
      </p:sp>
      <p:sp>
        <p:nvSpPr>
          <p:cNvPr id="2" name="Freeform 3">
            <a:extLst>
              <a:ext uri="{FF2B5EF4-FFF2-40B4-BE49-F238E27FC236}">
                <a16:creationId xmlns:a16="http://schemas.microsoft.com/office/drawing/2014/main" id="{927A3658-7B9B-E581-14F4-0861EDB8352A}"/>
              </a:ext>
              <a:ext uri="{C183D7F6-B498-43B3-948B-1728B52AA6E4}">
                <adec:decorative xmlns:adec="http://schemas.microsoft.com/office/drawing/2017/decorative" val="1"/>
              </a:ext>
            </a:extLst>
          </p:cNvPr>
          <p:cNvSpPr/>
          <p:nvPr userDrawn="1"/>
        </p:nvSpPr>
        <p:spPr>
          <a:xfrm>
            <a:off x="4173415" y="0"/>
            <a:ext cx="8018585" cy="6858000"/>
          </a:xfrm>
          <a:custGeom>
            <a:avLst/>
            <a:gdLst/>
            <a:ahLst/>
            <a:cxnLst/>
            <a:rect l="l" t="t" r="r" b="b"/>
            <a:pathLst>
              <a:path w="2929009" h="2709333">
                <a:moveTo>
                  <a:pt x="0" y="0"/>
                </a:moveTo>
                <a:lnTo>
                  <a:pt x="2929009" y="0"/>
                </a:lnTo>
                <a:lnTo>
                  <a:pt x="2929009" y="2709333"/>
                </a:lnTo>
                <a:lnTo>
                  <a:pt x="0" y="2709333"/>
                </a:lnTo>
                <a:close/>
              </a:path>
            </a:pathLst>
          </a:custGeom>
          <a:solidFill>
            <a:schemeClr val="bg1">
              <a:lumMod val="95000"/>
            </a:schemeClr>
          </a:solid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 Placeholder 40">
            <a:extLst>
              <a:ext uri="{FF2B5EF4-FFF2-40B4-BE49-F238E27FC236}">
                <a16:creationId xmlns:a16="http://schemas.microsoft.com/office/drawing/2014/main" id="{AED00C97-0678-5773-D677-FE6A4C5E4471}"/>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12" name="Text Placeholder 42">
            <a:extLst>
              <a:ext uri="{FF2B5EF4-FFF2-40B4-BE49-F238E27FC236}">
                <a16:creationId xmlns:a16="http://schemas.microsoft.com/office/drawing/2014/main" id="{EE249D96-AE82-486B-7F93-7F9B942664A1}"/>
              </a:ext>
            </a:extLst>
          </p:cNvPr>
          <p:cNvSpPr>
            <a:spLocks noGrp="1"/>
          </p:cNvSpPr>
          <p:nvPr>
            <p:ph type="body" sz="quarter" idx="18"/>
          </p:nvPr>
        </p:nvSpPr>
        <p:spPr>
          <a:xfrm>
            <a:off x="5375564" y="1371600"/>
            <a:ext cx="6242005" cy="332399"/>
          </a:xfrm>
        </p:spPr>
        <p:txBody>
          <a:bodyPr/>
          <a:lstStyle>
            <a:lvl1pPr algn="l">
              <a:defRPr sz="2400" b="1" i="0">
                <a:solidFill>
                  <a:srgbClr val="0078D4"/>
                </a:solidFill>
                <a:latin typeface="Segoe Sans Text" pitchFamily="2" charset="0"/>
                <a:cs typeface="Segoe Sans Text" pitchFamily="2" charset="0"/>
              </a:defRPr>
            </a:lvl1pPr>
          </a:lstStyle>
          <a:p>
            <a:pPr lvl="0"/>
            <a:endParaRPr lang="en-US"/>
          </a:p>
        </p:txBody>
      </p:sp>
      <p:sp>
        <p:nvSpPr>
          <p:cNvPr id="13" name="Text Placeholder 42">
            <a:extLst>
              <a:ext uri="{FF2B5EF4-FFF2-40B4-BE49-F238E27FC236}">
                <a16:creationId xmlns:a16="http://schemas.microsoft.com/office/drawing/2014/main" id="{DEB93CF3-7E71-378F-3E5F-479DF3CDAB63}"/>
              </a:ext>
            </a:extLst>
          </p:cNvPr>
          <p:cNvSpPr>
            <a:spLocks noGrp="1"/>
          </p:cNvSpPr>
          <p:nvPr>
            <p:ph type="body" sz="quarter" idx="19"/>
          </p:nvPr>
        </p:nvSpPr>
        <p:spPr>
          <a:xfrm>
            <a:off x="5375564" y="1765462"/>
            <a:ext cx="6242005" cy="4317398"/>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14" name="Picture Placeholder 22">
            <a:extLst>
              <a:ext uri="{FF2B5EF4-FFF2-40B4-BE49-F238E27FC236}">
                <a16:creationId xmlns:a16="http://schemas.microsoft.com/office/drawing/2014/main" id="{9F582CD8-DF22-A9CB-89D4-9CA5FECE8D56}"/>
              </a:ext>
            </a:extLst>
          </p:cNvPr>
          <p:cNvSpPr>
            <a:spLocks noGrp="1" noChangeAspect="1"/>
          </p:cNvSpPr>
          <p:nvPr>
            <p:ph type="pic" sz="quarter" idx="24"/>
          </p:nvPr>
        </p:nvSpPr>
        <p:spPr>
          <a:xfrm>
            <a:off x="274320" y="1773936"/>
            <a:ext cx="4471416" cy="3310131"/>
          </a:xfrm>
          <a:prstGeom prst="roundRect">
            <a:avLst>
              <a:gd name="adj" fmla="val 6587"/>
            </a:avLst>
          </a:prstGeom>
        </p:spPr>
        <p:txBody>
          <a:bodyPr>
            <a:noAutofit/>
          </a:bodyPr>
          <a:lstStyle/>
          <a:p>
            <a:endParaRPr lang="en-US"/>
          </a:p>
        </p:txBody>
      </p:sp>
      <p:sp>
        <p:nvSpPr>
          <p:cNvPr id="9" name="Footer Placeholder 4">
            <a:extLst>
              <a:ext uri="{FF2B5EF4-FFF2-40B4-BE49-F238E27FC236}">
                <a16:creationId xmlns:a16="http://schemas.microsoft.com/office/drawing/2014/main" id="{79FBD9B1-7DB3-2565-D4DB-A41443129011}"/>
              </a:ext>
              <a:ext uri="{C183D7F6-B498-43B3-948B-1728B52AA6E4}">
                <adec:decorative xmlns:adec="http://schemas.microsoft.com/office/drawing/2017/decorative" val="1"/>
              </a:ext>
            </a:extLst>
          </p:cNvPr>
          <p:cNvSpPr>
            <a:spLocks noGrp="1"/>
          </p:cNvSpPr>
          <p:nvPr>
            <p:ph type="ftr" sz="quarter" idx="11"/>
          </p:nvPr>
        </p:nvSpPr>
        <p:spPr>
          <a:xfrm>
            <a:off x="4038600" y="6455549"/>
            <a:ext cx="4114800" cy="162876"/>
          </a:xfrm>
          <a:prstGeom prst="rect">
            <a:avLst/>
          </a:prstGeom>
        </p:spPr>
        <p:txBody>
          <a:bodyPr/>
          <a:lstStyle>
            <a:lvl1pPr algn="ctr">
              <a:defRPr>
                <a:solidFill>
                  <a:srgbClr val="7C7D7F"/>
                </a:solidFill>
              </a:defRPr>
            </a:lvl1pPr>
          </a:lstStyle>
          <a:p>
            <a:r>
              <a:rPr lang="en-US"/>
              <a:t>Program name – DELETE IF NO PROGRAM</a:t>
            </a:r>
          </a:p>
        </p:txBody>
      </p:sp>
      <p:cxnSp>
        <p:nvCxnSpPr>
          <p:cNvPr id="15" name="Straight Connector 14">
            <a:extLst>
              <a:ext uri="{FF2B5EF4-FFF2-40B4-BE49-F238E27FC236}">
                <a16:creationId xmlns:a16="http://schemas.microsoft.com/office/drawing/2014/main" id="{E9C98CE0-C374-0EF1-338A-AE314221A8B3}"/>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6" name="Slide Number Placeholder 5">
            <a:extLst>
              <a:ext uri="{FF2B5EF4-FFF2-40B4-BE49-F238E27FC236}">
                <a16:creationId xmlns:a16="http://schemas.microsoft.com/office/drawing/2014/main" id="{5E1D2D12-AE02-F2EA-F88F-F3CB62B5B5A2}"/>
              </a:ext>
              <a:ext uri="{C183D7F6-B498-43B3-948B-1728B52AA6E4}">
                <adec:decorative xmlns:adec="http://schemas.microsoft.com/office/drawing/2017/decorative" val="1"/>
              </a:ext>
            </a:extLst>
          </p:cNvPr>
          <p:cNvSpPr txBox="1">
            <a:spLocks/>
          </p:cNvSpPr>
          <p:nvPr userDrawn="1"/>
        </p:nvSpPr>
        <p:spPr>
          <a:xfrm>
            <a:off x="8745415" y="6433605"/>
            <a:ext cx="2743200" cy="201967"/>
          </a:xfrm>
          <a:prstGeom prst="rect">
            <a:avLst/>
          </a:prstGeom>
        </p:spPr>
        <p:txBody>
          <a:bodyPr/>
          <a:lstStyle>
            <a:defPPr>
              <a:defRPr lang="en-US"/>
            </a:defPPr>
            <a:lvl1pPr marL="0" algn="r" defTabSz="914400" rtl="0" eaLnBrk="1" latinLnBrk="0" hangingPunct="1">
              <a:defRPr sz="800" kern="1200">
                <a:solidFill>
                  <a:srgbClr val="7C7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28B36E-39F9-9643-86B1-BE060D5B1AED}" type="slidenum">
              <a:rPr lang="en-US" smtClean="0"/>
              <a:pPr/>
              <a:t>‹#›</a:t>
            </a:fld>
            <a:endParaRPr lang="en-US"/>
          </a:p>
        </p:txBody>
      </p:sp>
    </p:spTree>
    <p:extLst>
      <p:ext uri="{BB962C8B-B14F-4D97-AF65-F5344CB8AC3E}">
        <p14:creationId xmlns:p14="http://schemas.microsoft.com/office/powerpoint/2010/main" val="42379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text blocks">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3E5425-3FFE-87DF-DCBB-BF2042437B77}"/>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fld id="{7E28B36E-39F9-9643-86B1-BE060D5B1AED}" type="slidenum">
              <a:rPr lang="en-US" smtClean="0"/>
              <a:pPr/>
              <a:t>‹#›</a:t>
            </a:fld>
            <a:endParaRPr lang="en-US"/>
          </a:p>
        </p:txBody>
      </p:sp>
      <p:sp>
        <p:nvSpPr>
          <p:cNvPr id="3" name="Footer Placeholder 4">
            <a:extLst>
              <a:ext uri="{FF2B5EF4-FFF2-40B4-BE49-F238E27FC236}">
                <a16:creationId xmlns:a16="http://schemas.microsoft.com/office/drawing/2014/main" id="{055DE79A-D4B8-1D81-A72D-7DC4D4F94185}"/>
              </a:ext>
              <a:ext uri="{C183D7F6-B498-43B3-948B-1728B52AA6E4}">
                <adec:decorative xmlns:adec="http://schemas.microsoft.com/office/drawing/2017/decorative" val="1"/>
              </a:ext>
            </a:extLst>
          </p:cNvPr>
          <p:cNvSpPr>
            <a:spLocks noGrp="1"/>
          </p:cNvSpPr>
          <p:nvPr>
            <p:ph type="ftr" sz="quarter" idx="11"/>
          </p:nvPr>
        </p:nvSpPr>
        <p:spPr>
          <a:xfrm>
            <a:off x="4038600" y="6455549"/>
            <a:ext cx="4114800" cy="162876"/>
          </a:xfrm>
          <a:prstGeom prst="rect">
            <a:avLst/>
          </a:prstGeom>
        </p:spPr>
        <p:txBody>
          <a:bodyPr/>
          <a:lstStyle>
            <a:lvl1pPr algn="ctr">
              <a:defRPr>
                <a:solidFill>
                  <a:srgbClr val="7C7D7F"/>
                </a:solidFill>
              </a:defRPr>
            </a:lvl1pPr>
          </a:lstStyle>
          <a:p>
            <a:r>
              <a:rPr lang="en-US"/>
              <a:t>Program name – DELETE IF NO PROGRAM</a:t>
            </a:r>
          </a:p>
        </p:txBody>
      </p:sp>
      <p:sp>
        <p:nvSpPr>
          <p:cNvPr id="16" name="Text Placeholder 40">
            <a:extLst>
              <a:ext uri="{FF2B5EF4-FFF2-40B4-BE49-F238E27FC236}">
                <a16:creationId xmlns:a16="http://schemas.microsoft.com/office/drawing/2014/main" id="{CBB69692-B0A4-600A-81A8-07E9AEB38893}"/>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17" name="Text Placeholder 42">
            <a:extLst>
              <a:ext uri="{FF2B5EF4-FFF2-40B4-BE49-F238E27FC236}">
                <a16:creationId xmlns:a16="http://schemas.microsoft.com/office/drawing/2014/main" id="{8DFC6062-A419-6EB9-CA1A-154EC55BF466}"/>
              </a:ext>
            </a:extLst>
          </p:cNvPr>
          <p:cNvSpPr>
            <a:spLocks noGrp="1"/>
          </p:cNvSpPr>
          <p:nvPr>
            <p:ph type="body" sz="quarter" idx="18"/>
          </p:nvPr>
        </p:nvSpPr>
        <p:spPr>
          <a:xfrm>
            <a:off x="493776" y="1290031"/>
            <a:ext cx="5408260" cy="332399"/>
          </a:xfrm>
        </p:spPr>
        <p:txBody>
          <a:bodyPr/>
          <a:lstStyle>
            <a:lvl1pPr algn="l">
              <a:defRPr sz="2400" b="0" i="0">
                <a:solidFill>
                  <a:srgbClr val="8661C5"/>
                </a:solidFill>
                <a:latin typeface="Segoe Sans Text" pitchFamily="2" charset="0"/>
                <a:cs typeface="Segoe Sans Text" pitchFamily="2" charset="0"/>
              </a:defRPr>
            </a:lvl1pPr>
          </a:lstStyle>
          <a:p>
            <a:pPr lvl="0"/>
            <a:endParaRPr lang="en-US"/>
          </a:p>
        </p:txBody>
      </p:sp>
      <p:sp>
        <p:nvSpPr>
          <p:cNvPr id="18" name="Text Placeholder 42">
            <a:extLst>
              <a:ext uri="{FF2B5EF4-FFF2-40B4-BE49-F238E27FC236}">
                <a16:creationId xmlns:a16="http://schemas.microsoft.com/office/drawing/2014/main" id="{B03AF3CF-2C2A-E4A0-2121-D9F2915B0F62}"/>
              </a:ext>
            </a:extLst>
          </p:cNvPr>
          <p:cNvSpPr>
            <a:spLocks noGrp="1"/>
          </p:cNvSpPr>
          <p:nvPr>
            <p:ph type="body" sz="quarter" idx="19"/>
          </p:nvPr>
        </p:nvSpPr>
        <p:spPr>
          <a:xfrm>
            <a:off x="493776" y="1610005"/>
            <a:ext cx="5408260" cy="637803"/>
          </a:xfrm>
        </p:spPr>
        <p:txBody>
          <a:bodyPr/>
          <a:lstStyle>
            <a:lvl1pPr algn="l">
              <a:defRPr sz="1400" b="0" i="0">
                <a:solidFill>
                  <a:srgbClr val="4F4F4F"/>
                </a:solidFill>
                <a:latin typeface="Segoe Sans Text" pitchFamily="2" charset="0"/>
                <a:cs typeface="Segoe Sans Text" pitchFamily="2" charset="0"/>
              </a:defRPr>
            </a:lvl1pPr>
          </a:lstStyle>
          <a:p>
            <a:pPr lvl="0"/>
            <a:endParaRPr lang="en-US"/>
          </a:p>
        </p:txBody>
      </p:sp>
      <p:sp>
        <p:nvSpPr>
          <p:cNvPr id="21" name="Text Placeholder 42">
            <a:extLst>
              <a:ext uri="{FF2B5EF4-FFF2-40B4-BE49-F238E27FC236}">
                <a16:creationId xmlns:a16="http://schemas.microsoft.com/office/drawing/2014/main" id="{6453F59D-76B0-EC10-8E8A-CCB7922472AE}"/>
              </a:ext>
            </a:extLst>
          </p:cNvPr>
          <p:cNvSpPr>
            <a:spLocks noGrp="1"/>
          </p:cNvSpPr>
          <p:nvPr>
            <p:ph type="body" sz="quarter" idx="22"/>
          </p:nvPr>
        </p:nvSpPr>
        <p:spPr>
          <a:xfrm>
            <a:off x="493776" y="2437459"/>
            <a:ext cx="5408260" cy="332399"/>
          </a:xfrm>
        </p:spPr>
        <p:txBody>
          <a:bodyPr/>
          <a:lstStyle>
            <a:lvl1pPr algn="l">
              <a:defRPr sz="2400" b="0" i="0">
                <a:solidFill>
                  <a:srgbClr val="FF5C39"/>
                </a:solidFill>
                <a:latin typeface="Segoe Sans Text" pitchFamily="2" charset="0"/>
                <a:cs typeface="Segoe Sans Text" pitchFamily="2" charset="0"/>
              </a:defRPr>
            </a:lvl1pPr>
          </a:lstStyle>
          <a:p>
            <a:pPr lvl="0"/>
            <a:endParaRPr lang="en-US"/>
          </a:p>
        </p:txBody>
      </p:sp>
      <p:sp>
        <p:nvSpPr>
          <p:cNvPr id="22" name="Text Placeholder 42">
            <a:extLst>
              <a:ext uri="{FF2B5EF4-FFF2-40B4-BE49-F238E27FC236}">
                <a16:creationId xmlns:a16="http://schemas.microsoft.com/office/drawing/2014/main" id="{61C0FED0-E700-7263-D6EF-7055CB34E130}"/>
              </a:ext>
            </a:extLst>
          </p:cNvPr>
          <p:cNvSpPr>
            <a:spLocks noGrp="1"/>
          </p:cNvSpPr>
          <p:nvPr>
            <p:ph type="body" sz="quarter" idx="23"/>
          </p:nvPr>
        </p:nvSpPr>
        <p:spPr>
          <a:xfrm>
            <a:off x="493776" y="2748197"/>
            <a:ext cx="5408260" cy="637803"/>
          </a:xfrm>
        </p:spPr>
        <p:txBody>
          <a:bodyPr/>
          <a:lstStyle>
            <a:lvl1pPr algn="l">
              <a:defRPr sz="1400" b="0" i="0">
                <a:solidFill>
                  <a:srgbClr val="4F4F4F"/>
                </a:solidFill>
                <a:latin typeface="Segoe Sans Text" pitchFamily="2" charset="0"/>
                <a:cs typeface="Segoe Sans Text" pitchFamily="2" charset="0"/>
              </a:defRPr>
            </a:lvl1pPr>
          </a:lstStyle>
          <a:p>
            <a:pPr lvl="0"/>
            <a:endParaRPr lang="en-US"/>
          </a:p>
        </p:txBody>
      </p:sp>
      <p:sp>
        <p:nvSpPr>
          <p:cNvPr id="23" name="Text Placeholder 42">
            <a:extLst>
              <a:ext uri="{FF2B5EF4-FFF2-40B4-BE49-F238E27FC236}">
                <a16:creationId xmlns:a16="http://schemas.microsoft.com/office/drawing/2014/main" id="{3D4FE7D1-A001-FCB2-1A31-A954F5C10B09}"/>
              </a:ext>
            </a:extLst>
          </p:cNvPr>
          <p:cNvSpPr>
            <a:spLocks noGrp="1"/>
          </p:cNvSpPr>
          <p:nvPr>
            <p:ph type="body" sz="quarter" idx="24"/>
          </p:nvPr>
        </p:nvSpPr>
        <p:spPr>
          <a:xfrm>
            <a:off x="493776" y="3581038"/>
            <a:ext cx="5408260" cy="332399"/>
          </a:xfrm>
        </p:spPr>
        <p:txBody>
          <a:bodyPr/>
          <a:lstStyle>
            <a:lvl1pPr algn="l">
              <a:defRPr sz="2400" b="0" i="0">
                <a:solidFill>
                  <a:srgbClr val="0078D4"/>
                </a:solidFill>
                <a:latin typeface="Segoe Sans Text" pitchFamily="2" charset="0"/>
                <a:cs typeface="Segoe Sans Text" pitchFamily="2" charset="0"/>
              </a:defRPr>
            </a:lvl1pPr>
          </a:lstStyle>
          <a:p>
            <a:pPr lvl="0"/>
            <a:endParaRPr lang="en-US"/>
          </a:p>
        </p:txBody>
      </p:sp>
      <p:sp>
        <p:nvSpPr>
          <p:cNvPr id="24" name="Text Placeholder 42">
            <a:extLst>
              <a:ext uri="{FF2B5EF4-FFF2-40B4-BE49-F238E27FC236}">
                <a16:creationId xmlns:a16="http://schemas.microsoft.com/office/drawing/2014/main" id="{C5E50631-1CD9-80EC-0D83-788F151203D7}"/>
              </a:ext>
            </a:extLst>
          </p:cNvPr>
          <p:cNvSpPr>
            <a:spLocks noGrp="1"/>
          </p:cNvSpPr>
          <p:nvPr>
            <p:ph type="body" sz="quarter" idx="25"/>
          </p:nvPr>
        </p:nvSpPr>
        <p:spPr>
          <a:xfrm>
            <a:off x="493776" y="3901012"/>
            <a:ext cx="5408260" cy="637803"/>
          </a:xfrm>
        </p:spPr>
        <p:txBody>
          <a:bodyPr/>
          <a:lstStyle>
            <a:lvl1pPr algn="l">
              <a:defRPr sz="1400" b="0" i="0">
                <a:solidFill>
                  <a:srgbClr val="4F4F4F"/>
                </a:solidFill>
                <a:latin typeface="Segoe Sans Text" pitchFamily="2" charset="0"/>
                <a:cs typeface="Segoe Sans Text" pitchFamily="2" charset="0"/>
              </a:defRPr>
            </a:lvl1pPr>
          </a:lstStyle>
          <a:p>
            <a:pPr lvl="0"/>
            <a:endParaRPr lang="en-US"/>
          </a:p>
        </p:txBody>
      </p:sp>
      <p:sp>
        <p:nvSpPr>
          <p:cNvPr id="25" name="Text Placeholder 42">
            <a:extLst>
              <a:ext uri="{FF2B5EF4-FFF2-40B4-BE49-F238E27FC236}">
                <a16:creationId xmlns:a16="http://schemas.microsoft.com/office/drawing/2014/main" id="{BA4C454E-0DB3-E309-2DBF-6CA62AA3AF5E}"/>
              </a:ext>
            </a:extLst>
          </p:cNvPr>
          <p:cNvSpPr>
            <a:spLocks noGrp="1"/>
          </p:cNvSpPr>
          <p:nvPr>
            <p:ph type="body" sz="quarter" idx="26"/>
          </p:nvPr>
        </p:nvSpPr>
        <p:spPr>
          <a:xfrm>
            <a:off x="493776" y="4724618"/>
            <a:ext cx="5408260" cy="332399"/>
          </a:xfrm>
        </p:spPr>
        <p:txBody>
          <a:bodyPr/>
          <a:lstStyle>
            <a:lvl1pPr algn="l">
              <a:defRPr sz="2400" b="0" i="0">
                <a:solidFill>
                  <a:srgbClr val="F4364C"/>
                </a:solidFill>
                <a:latin typeface="Segoe Sans Text" pitchFamily="2" charset="0"/>
                <a:cs typeface="Segoe Sans Text" pitchFamily="2" charset="0"/>
              </a:defRPr>
            </a:lvl1pPr>
          </a:lstStyle>
          <a:p>
            <a:pPr lvl="0"/>
            <a:endParaRPr lang="en-US"/>
          </a:p>
        </p:txBody>
      </p:sp>
      <p:sp>
        <p:nvSpPr>
          <p:cNvPr id="26" name="Text Placeholder 42">
            <a:extLst>
              <a:ext uri="{FF2B5EF4-FFF2-40B4-BE49-F238E27FC236}">
                <a16:creationId xmlns:a16="http://schemas.microsoft.com/office/drawing/2014/main" id="{41990EB9-64BE-FA7A-A85B-5C56480B0B93}"/>
              </a:ext>
            </a:extLst>
          </p:cNvPr>
          <p:cNvSpPr>
            <a:spLocks noGrp="1"/>
          </p:cNvSpPr>
          <p:nvPr>
            <p:ph type="body" sz="quarter" idx="27"/>
          </p:nvPr>
        </p:nvSpPr>
        <p:spPr>
          <a:xfrm>
            <a:off x="493776" y="5044592"/>
            <a:ext cx="5408260" cy="1032938"/>
          </a:xfrm>
        </p:spPr>
        <p:txBody>
          <a:bodyPr/>
          <a:lstStyle>
            <a:lvl1pPr algn="l">
              <a:defRPr sz="1400" b="0" i="0">
                <a:solidFill>
                  <a:srgbClr val="4F4F4F"/>
                </a:solidFill>
                <a:latin typeface="Segoe Sans Text" pitchFamily="2" charset="0"/>
                <a:cs typeface="Segoe Sans Text" pitchFamily="2" charset="0"/>
              </a:defRPr>
            </a:lvl1pPr>
          </a:lstStyle>
          <a:p>
            <a:pPr lvl="0"/>
            <a:endParaRPr lang="en-US"/>
          </a:p>
        </p:txBody>
      </p:sp>
    </p:spTree>
    <p:extLst>
      <p:ext uri="{BB962C8B-B14F-4D97-AF65-F5344CB8AC3E}">
        <p14:creationId xmlns:p14="http://schemas.microsoft.com/office/powerpoint/2010/main" val="3505697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2 column content list">
    <p:spTree>
      <p:nvGrpSpPr>
        <p:cNvPr id="1" name=""/>
        <p:cNvGrpSpPr/>
        <p:nvPr/>
      </p:nvGrpSpPr>
      <p:grpSpPr>
        <a:xfrm>
          <a:off x="0" y="0"/>
          <a:ext cx="0" cy="0"/>
          <a:chOff x="0" y="0"/>
          <a:chExt cx="0" cy="0"/>
        </a:xfrm>
      </p:grpSpPr>
      <p:sp>
        <p:nvSpPr>
          <p:cNvPr id="3" name="Rectangle: Rounded Corners 77">
            <a:extLst>
              <a:ext uri="{FF2B5EF4-FFF2-40B4-BE49-F238E27FC236}">
                <a16:creationId xmlns:a16="http://schemas.microsoft.com/office/drawing/2014/main" id="{56F6DBF9-D7ED-C596-5A18-146A8E92267B}"/>
              </a:ext>
              <a:ext uri="{C183D7F6-B498-43B3-948B-1728B52AA6E4}">
                <adec:decorative xmlns:adec="http://schemas.microsoft.com/office/drawing/2017/decorative" val="1"/>
              </a:ext>
            </a:extLst>
          </p:cNvPr>
          <p:cNvSpPr/>
          <p:nvPr userDrawn="1"/>
        </p:nvSpPr>
        <p:spPr>
          <a:xfrm>
            <a:off x="6333085" y="1783300"/>
            <a:ext cx="4597052" cy="348410"/>
          </a:xfrm>
          <a:prstGeom prst="roundRect">
            <a:avLst/>
          </a:prstGeom>
          <a:solidFill>
            <a:srgbClr val="0078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2" name="Rectangle: Rounded Corners 77">
            <a:extLst>
              <a:ext uri="{FF2B5EF4-FFF2-40B4-BE49-F238E27FC236}">
                <a16:creationId xmlns:a16="http://schemas.microsoft.com/office/drawing/2014/main" id="{B5B435F2-2268-A475-C249-AF65E900931D}"/>
              </a:ext>
              <a:ext uri="{C183D7F6-B498-43B3-948B-1728B52AA6E4}">
                <adec:decorative xmlns:adec="http://schemas.microsoft.com/office/drawing/2017/decorative" val="1"/>
              </a:ext>
            </a:extLst>
          </p:cNvPr>
          <p:cNvSpPr/>
          <p:nvPr userDrawn="1"/>
        </p:nvSpPr>
        <p:spPr>
          <a:xfrm>
            <a:off x="1304898" y="1791714"/>
            <a:ext cx="4597052" cy="348410"/>
          </a:xfrm>
          <a:prstGeom prst="roundRect">
            <a:avLst/>
          </a:prstGeom>
          <a:solidFill>
            <a:srgbClr val="0078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cxnSp>
        <p:nvCxnSpPr>
          <p:cNvPr id="16" name="Straight Connector 15">
            <a:extLst>
              <a:ext uri="{FF2B5EF4-FFF2-40B4-BE49-F238E27FC236}">
                <a16:creationId xmlns:a16="http://schemas.microsoft.com/office/drawing/2014/main" id="{DB4A737B-A167-EA1F-6B5B-C5C64F47B72D}"/>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2" name="Text Placeholder 42">
            <a:extLst>
              <a:ext uri="{FF2B5EF4-FFF2-40B4-BE49-F238E27FC236}">
                <a16:creationId xmlns:a16="http://schemas.microsoft.com/office/drawing/2014/main" id="{5369A58D-5EB7-29BC-25CD-5134149734D4}"/>
              </a:ext>
              <a:ext uri="{C183D7F6-B498-43B3-948B-1728B52AA6E4}">
                <adec:decorative xmlns:adec="http://schemas.microsoft.com/office/drawing/2017/decorative" val="1"/>
              </a:ext>
            </a:extLst>
          </p:cNvPr>
          <p:cNvSpPr>
            <a:spLocks noGrp="1"/>
          </p:cNvSpPr>
          <p:nvPr>
            <p:ph type="body" sz="quarter" idx="33" hasCustomPrompt="1"/>
          </p:nvPr>
        </p:nvSpPr>
        <p:spPr>
          <a:xfrm>
            <a:off x="6439406" y="2620931"/>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35" name="Text Placeholder 42">
            <a:extLst>
              <a:ext uri="{FF2B5EF4-FFF2-40B4-BE49-F238E27FC236}">
                <a16:creationId xmlns:a16="http://schemas.microsoft.com/office/drawing/2014/main" id="{EF068B45-4E8E-628E-4125-CF032B28701A}"/>
              </a:ext>
              <a:ext uri="{C183D7F6-B498-43B3-948B-1728B52AA6E4}">
                <adec:decorative xmlns:adec="http://schemas.microsoft.com/office/drawing/2017/decorative" val="1"/>
              </a:ext>
            </a:extLst>
          </p:cNvPr>
          <p:cNvSpPr>
            <a:spLocks noGrp="1"/>
          </p:cNvSpPr>
          <p:nvPr>
            <p:ph type="body" sz="quarter" idx="38" hasCustomPrompt="1"/>
          </p:nvPr>
        </p:nvSpPr>
        <p:spPr>
          <a:xfrm>
            <a:off x="6439406" y="4847295"/>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28" name="Footer Placeholder 4">
            <a:extLst>
              <a:ext uri="{FF2B5EF4-FFF2-40B4-BE49-F238E27FC236}">
                <a16:creationId xmlns:a16="http://schemas.microsoft.com/office/drawing/2014/main" id="{09838363-8A5E-CD66-1478-463E17E263E9}"/>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err="1"/>
              <a:t>TechMastery</a:t>
            </a:r>
            <a:endParaRPr lang="en-US"/>
          </a:p>
        </p:txBody>
      </p:sp>
      <p:sp>
        <p:nvSpPr>
          <p:cNvPr id="31" name="Slide Number Placeholder 5">
            <a:extLst>
              <a:ext uri="{FF2B5EF4-FFF2-40B4-BE49-F238E27FC236}">
                <a16:creationId xmlns:a16="http://schemas.microsoft.com/office/drawing/2014/main" id="{C1CA492A-8154-7DC5-FC7C-2C5FF00C1D6E}"/>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
        <p:nvSpPr>
          <p:cNvPr id="33" name="Text Placeholder 42">
            <a:extLst>
              <a:ext uri="{FF2B5EF4-FFF2-40B4-BE49-F238E27FC236}">
                <a16:creationId xmlns:a16="http://schemas.microsoft.com/office/drawing/2014/main" id="{F5CB5368-9A01-CB04-0811-D49D8D927DF7}"/>
              </a:ext>
              <a:ext uri="{C183D7F6-B498-43B3-948B-1728B52AA6E4}">
                <adec:decorative xmlns:adec="http://schemas.microsoft.com/office/drawing/2017/decorative" val="1"/>
              </a:ext>
            </a:extLst>
          </p:cNvPr>
          <p:cNvSpPr>
            <a:spLocks noGrp="1"/>
          </p:cNvSpPr>
          <p:nvPr>
            <p:ph type="body" sz="quarter" idx="36" hasCustomPrompt="1"/>
          </p:nvPr>
        </p:nvSpPr>
        <p:spPr>
          <a:xfrm>
            <a:off x="6439406" y="3734113"/>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14" name="Text Placeholder 40">
            <a:extLst>
              <a:ext uri="{FF2B5EF4-FFF2-40B4-BE49-F238E27FC236}">
                <a16:creationId xmlns:a16="http://schemas.microsoft.com/office/drawing/2014/main" id="{0F370DD6-1741-25A3-2FC9-B827E0CD80D8}"/>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41" name="Text Placeholder 42">
            <a:extLst>
              <a:ext uri="{FF2B5EF4-FFF2-40B4-BE49-F238E27FC236}">
                <a16:creationId xmlns:a16="http://schemas.microsoft.com/office/drawing/2014/main" id="{4D7F8536-33F1-8C76-5B77-30391A030E4A}"/>
              </a:ext>
            </a:extLst>
          </p:cNvPr>
          <p:cNvSpPr>
            <a:spLocks noGrp="1"/>
          </p:cNvSpPr>
          <p:nvPr>
            <p:ph type="body" sz="quarter" idx="42"/>
          </p:nvPr>
        </p:nvSpPr>
        <p:spPr>
          <a:xfrm>
            <a:off x="1430078" y="1829643"/>
            <a:ext cx="4352544" cy="276999"/>
          </a:xfrm>
        </p:spPr>
        <p:txBody>
          <a:bodyPr/>
          <a:lstStyle>
            <a:lvl1pPr algn="ctr">
              <a:defRPr sz="2000" b="1" i="0">
                <a:solidFill>
                  <a:schemeClr val="bg1"/>
                </a:solidFill>
                <a:latin typeface="Segoe Sans Text" pitchFamily="2" charset="0"/>
                <a:cs typeface="Segoe Sans Text" pitchFamily="2" charset="0"/>
              </a:defRPr>
            </a:lvl1pPr>
          </a:lstStyle>
          <a:p>
            <a:pPr lvl="0"/>
            <a:endParaRPr lang="en-US"/>
          </a:p>
        </p:txBody>
      </p:sp>
      <p:sp>
        <p:nvSpPr>
          <p:cNvPr id="40" name="Text Placeholder 42">
            <a:extLst>
              <a:ext uri="{FF2B5EF4-FFF2-40B4-BE49-F238E27FC236}">
                <a16:creationId xmlns:a16="http://schemas.microsoft.com/office/drawing/2014/main" id="{059BBD34-47A6-7595-51CD-D6022AE8548D}"/>
              </a:ext>
            </a:extLst>
          </p:cNvPr>
          <p:cNvSpPr>
            <a:spLocks noGrp="1"/>
          </p:cNvSpPr>
          <p:nvPr>
            <p:ph type="body" sz="quarter" idx="41"/>
          </p:nvPr>
        </p:nvSpPr>
        <p:spPr>
          <a:xfrm>
            <a:off x="2879245" y="2620931"/>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3" name="Text Placeholder 42">
            <a:extLst>
              <a:ext uri="{FF2B5EF4-FFF2-40B4-BE49-F238E27FC236}">
                <a16:creationId xmlns:a16="http://schemas.microsoft.com/office/drawing/2014/main" id="{99B02154-43E9-BBCD-1DE8-1E19EF7CFA83}"/>
              </a:ext>
            </a:extLst>
          </p:cNvPr>
          <p:cNvSpPr>
            <a:spLocks noGrp="1"/>
          </p:cNvSpPr>
          <p:nvPr>
            <p:ph type="body" sz="quarter" idx="44"/>
          </p:nvPr>
        </p:nvSpPr>
        <p:spPr>
          <a:xfrm>
            <a:off x="2879245" y="3734113"/>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5" name="Text Placeholder 42">
            <a:extLst>
              <a:ext uri="{FF2B5EF4-FFF2-40B4-BE49-F238E27FC236}">
                <a16:creationId xmlns:a16="http://schemas.microsoft.com/office/drawing/2014/main" id="{A65A01D3-6F54-5710-D071-D50A6613B2B0}"/>
              </a:ext>
            </a:extLst>
          </p:cNvPr>
          <p:cNvSpPr>
            <a:spLocks noGrp="1"/>
          </p:cNvSpPr>
          <p:nvPr>
            <p:ph type="body" sz="quarter" idx="46"/>
          </p:nvPr>
        </p:nvSpPr>
        <p:spPr>
          <a:xfrm>
            <a:off x="2879245" y="4847295"/>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2" name="Text Placeholder 42">
            <a:extLst>
              <a:ext uri="{FF2B5EF4-FFF2-40B4-BE49-F238E27FC236}">
                <a16:creationId xmlns:a16="http://schemas.microsoft.com/office/drawing/2014/main" id="{7605BF76-D462-8782-CF19-2C47C6218373}"/>
              </a:ext>
            </a:extLst>
          </p:cNvPr>
          <p:cNvSpPr>
            <a:spLocks noGrp="1"/>
          </p:cNvSpPr>
          <p:nvPr>
            <p:ph type="body" sz="quarter" idx="35"/>
          </p:nvPr>
        </p:nvSpPr>
        <p:spPr>
          <a:xfrm>
            <a:off x="6439406" y="1819011"/>
            <a:ext cx="4351585" cy="276999"/>
          </a:xfrm>
        </p:spPr>
        <p:txBody>
          <a:bodyPr/>
          <a:lstStyle>
            <a:lvl1pPr algn="ctr">
              <a:defRPr sz="2000" b="1" i="0">
                <a:solidFill>
                  <a:schemeClr val="bg1"/>
                </a:solidFill>
                <a:latin typeface="Segoe Sans Text" pitchFamily="2" charset="0"/>
                <a:cs typeface="Segoe Sans Text" pitchFamily="2" charset="0"/>
              </a:defRPr>
            </a:lvl1pPr>
          </a:lstStyle>
          <a:p>
            <a:pPr lvl="0"/>
            <a:endParaRPr lang="en-US"/>
          </a:p>
        </p:txBody>
      </p:sp>
      <p:sp>
        <p:nvSpPr>
          <p:cNvPr id="13" name="Text Placeholder 42">
            <a:extLst>
              <a:ext uri="{FF2B5EF4-FFF2-40B4-BE49-F238E27FC236}">
                <a16:creationId xmlns:a16="http://schemas.microsoft.com/office/drawing/2014/main" id="{D6592DDA-A998-03D6-822E-32F1181DF12F}"/>
              </a:ext>
            </a:extLst>
          </p:cNvPr>
          <p:cNvSpPr>
            <a:spLocks noGrp="1"/>
          </p:cNvSpPr>
          <p:nvPr>
            <p:ph type="body" sz="quarter" idx="34"/>
          </p:nvPr>
        </p:nvSpPr>
        <p:spPr>
          <a:xfrm>
            <a:off x="7878628" y="2620931"/>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4" name="Text Placeholder 42">
            <a:extLst>
              <a:ext uri="{FF2B5EF4-FFF2-40B4-BE49-F238E27FC236}">
                <a16:creationId xmlns:a16="http://schemas.microsoft.com/office/drawing/2014/main" id="{D78C201B-6C87-6A84-C3E9-950D327BBCE2}"/>
              </a:ext>
            </a:extLst>
          </p:cNvPr>
          <p:cNvSpPr>
            <a:spLocks noGrp="1"/>
          </p:cNvSpPr>
          <p:nvPr>
            <p:ph type="body" sz="quarter" idx="37"/>
          </p:nvPr>
        </p:nvSpPr>
        <p:spPr>
          <a:xfrm>
            <a:off x="7878628" y="3734113"/>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6" name="Text Placeholder 42">
            <a:extLst>
              <a:ext uri="{FF2B5EF4-FFF2-40B4-BE49-F238E27FC236}">
                <a16:creationId xmlns:a16="http://schemas.microsoft.com/office/drawing/2014/main" id="{D9AD357B-7028-227E-14F5-620C3B8A44AB}"/>
              </a:ext>
            </a:extLst>
          </p:cNvPr>
          <p:cNvSpPr>
            <a:spLocks noGrp="1"/>
          </p:cNvSpPr>
          <p:nvPr>
            <p:ph type="body" sz="quarter" idx="39"/>
          </p:nvPr>
        </p:nvSpPr>
        <p:spPr>
          <a:xfrm>
            <a:off x="7878628" y="4847295"/>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9" name="Text Placeholder 42">
            <a:extLst>
              <a:ext uri="{FF2B5EF4-FFF2-40B4-BE49-F238E27FC236}">
                <a16:creationId xmlns:a16="http://schemas.microsoft.com/office/drawing/2014/main" id="{3CC64C4B-6769-2E42-727D-84F07FF24C7C}"/>
              </a:ext>
              <a:ext uri="{C183D7F6-B498-43B3-948B-1728B52AA6E4}">
                <adec:decorative xmlns:adec="http://schemas.microsoft.com/office/drawing/2017/decorative" val="1"/>
              </a:ext>
            </a:extLst>
          </p:cNvPr>
          <p:cNvSpPr>
            <a:spLocks noGrp="1"/>
          </p:cNvSpPr>
          <p:nvPr>
            <p:ph type="body" sz="quarter" idx="40" hasCustomPrompt="1"/>
          </p:nvPr>
        </p:nvSpPr>
        <p:spPr>
          <a:xfrm>
            <a:off x="1440023" y="2620931"/>
            <a:ext cx="1192893" cy="941796"/>
          </a:xfrm>
        </p:spPr>
        <p:txBody>
          <a:bodyPr/>
          <a:lstStyle>
            <a:lvl1pPr algn="ctr">
              <a:defRPr sz="6800" b="1" i="0">
                <a:solidFill>
                  <a:srgbClr val="737DCA"/>
                </a:solidFill>
                <a:latin typeface="Segoe Sans Text" pitchFamily="2" charset="0"/>
                <a:cs typeface="Segoe Sans Text" pitchFamily="2" charset="0"/>
              </a:defRPr>
            </a:lvl1pPr>
          </a:lstStyle>
          <a:p>
            <a:pPr marL="857250" indent="-857250">
              <a:buFont typeface="Wingdings" panose="05000000000000000000" pitchFamily="2" charset="2"/>
              <a:buChar char="ü"/>
            </a:pPr>
            <a:r>
              <a:rPr lang="en-US">
                <a:solidFill>
                  <a:srgbClr val="0078D5"/>
                </a:solidFill>
              </a:rPr>
              <a:t> </a:t>
            </a:r>
          </a:p>
        </p:txBody>
      </p:sp>
      <p:sp>
        <p:nvSpPr>
          <p:cNvPr id="42" name="Text Placeholder 42">
            <a:extLst>
              <a:ext uri="{FF2B5EF4-FFF2-40B4-BE49-F238E27FC236}">
                <a16:creationId xmlns:a16="http://schemas.microsoft.com/office/drawing/2014/main" id="{43CF9BF6-7264-0144-1712-58C50315B7B3}"/>
              </a:ext>
              <a:ext uri="{C183D7F6-B498-43B3-948B-1728B52AA6E4}">
                <adec:decorative xmlns:adec="http://schemas.microsoft.com/office/drawing/2017/decorative" val="1"/>
              </a:ext>
            </a:extLst>
          </p:cNvPr>
          <p:cNvSpPr>
            <a:spLocks noGrp="1"/>
          </p:cNvSpPr>
          <p:nvPr>
            <p:ph type="body" sz="quarter" idx="43" hasCustomPrompt="1"/>
          </p:nvPr>
        </p:nvSpPr>
        <p:spPr>
          <a:xfrm>
            <a:off x="1440023" y="3734113"/>
            <a:ext cx="1192893" cy="941796"/>
          </a:xfrm>
        </p:spPr>
        <p:txBody>
          <a:bodyPr/>
          <a:lstStyle>
            <a:lvl1pPr algn="ctr">
              <a:defRPr sz="6800" b="1" i="0">
                <a:solidFill>
                  <a:srgbClr val="737DCA"/>
                </a:solidFill>
                <a:latin typeface="Segoe Sans Text" pitchFamily="2" charset="0"/>
                <a:cs typeface="Segoe Sans Text" pitchFamily="2" charset="0"/>
              </a:defRPr>
            </a:lvl1pPr>
          </a:lstStyle>
          <a:p>
            <a:pPr marL="857250" indent="-857250">
              <a:buFont typeface="Wingdings" panose="05000000000000000000" pitchFamily="2" charset="2"/>
              <a:buChar char="ü"/>
            </a:pPr>
            <a:r>
              <a:rPr lang="en-US">
                <a:solidFill>
                  <a:srgbClr val="0078D5"/>
                </a:solidFill>
              </a:rPr>
              <a:t> </a:t>
            </a:r>
          </a:p>
        </p:txBody>
      </p:sp>
      <p:sp>
        <p:nvSpPr>
          <p:cNvPr id="44" name="Text Placeholder 42">
            <a:extLst>
              <a:ext uri="{FF2B5EF4-FFF2-40B4-BE49-F238E27FC236}">
                <a16:creationId xmlns:a16="http://schemas.microsoft.com/office/drawing/2014/main" id="{E7BD943C-2AD6-25E0-48C0-9CC472903ED8}"/>
              </a:ext>
              <a:ext uri="{C183D7F6-B498-43B3-948B-1728B52AA6E4}">
                <adec:decorative xmlns:adec="http://schemas.microsoft.com/office/drawing/2017/decorative" val="1"/>
              </a:ext>
            </a:extLst>
          </p:cNvPr>
          <p:cNvSpPr>
            <a:spLocks noGrp="1"/>
          </p:cNvSpPr>
          <p:nvPr>
            <p:ph type="body" sz="quarter" idx="45" hasCustomPrompt="1"/>
          </p:nvPr>
        </p:nvSpPr>
        <p:spPr>
          <a:xfrm>
            <a:off x="1440023" y="4847295"/>
            <a:ext cx="1192893" cy="941796"/>
          </a:xfrm>
        </p:spPr>
        <p:txBody>
          <a:bodyPr/>
          <a:lstStyle>
            <a:lvl1pPr algn="ctr">
              <a:defRPr sz="6800" b="1" i="0">
                <a:solidFill>
                  <a:srgbClr val="737DCA"/>
                </a:solidFill>
                <a:latin typeface="Segoe Sans Text" pitchFamily="2" charset="0"/>
                <a:cs typeface="Segoe Sans Text" pitchFamily="2" charset="0"/>
              </a:defRPr>
            </a:lvl1pPr>
          </a:lstStyle>
          <a:p>
            <a:pPr marL="857250" indent="-857250">
              <a:buFont typeface="Wingdings" panose="05000000000000000000" pitchFamily="2" charset="2"/>
              <a:buChar char="ü"/>
            </a:pPr>
            <a:r>
              <a:rPr lang="en-US">
                <a:solidFill>
                  <a:srgbClr val="0078D5"/>
                </a:solidFill>
              </a:rPr>
              <a:t> </a:t>
            </a:r>
          </a:p>
        </p:txBody>
      </p:sp>
    </p:spTree>
    <p:extLst>
      <p:ext uri="{BB962C8B-B14F-4D97-AF65-F5344CB8AC3E}">
        <p14:creationId xmlns:p14="http://schemas.microsoft.com/office/powerpoint/2010/main" val="113340922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ti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5F0F0752-893F-EBEA-28EF-C930BCE47D66}"/>
              </a:ext>
            </a:extLst>
          </p:cNvPr>
          <p:cNvSpPr>
            <a:spLocks noGrp="1"/>
          </p:cNvSpPr>
          <p:nvPr>
            <p:ph type="body" sz="quarter" idx="20" hasCustomPrompt="1"/>
          </p:nvPr>
        </p:nvSpPr>
        <p:spPr>
          <a:xfrm>
            <a:off x="655984" y="2390254"/>
            <a:ext cx="11336724" cy="2077492"/>
          </a:xfrm>
        </p:spPr>
        <p:txBody>
          <a:bodyPr/>
          <a:lstStyle>
            <a:lvl1pPr marL="0" indent="0" algn="l">
              <a:buNone/>
              <a:defRPr sz="15000" b="1" i="0">
                <a:solidFill>
                  <a:schemeClr val="bg1"/>
                </a:solidFill>
                <a:latin typeface="Segoe Sans Text ExtraBold" pitchFamily="2" charset="0"/>
                <a:cs typeface="Segoe Sans Text ExtraBold" pitchFamily="2" charset="0"/>
              </a:defRPr>
            </a:lvl1pPr>
            <a:lvl2pPr algn="l">
              <a:defRPr/>
            </a:lvl2pPr>
            <a:lvl3pPr algn="l">
              <a:defRPr/>
            </a:lvl3pPr>
            <a:lvl4pPr algn="l">
              <a:defRPr/>
            </a:lvl4pPr>
            <a:lvl5pPr algn="l">
              <a:defRPr/>
            </a:lvl5pPr>
          </a:lstStyle>
          <a:p>
            <a:pPr lvl="0"/>
            <a:r>
              <a:rPr lang="en-US"/>
              <a:t>Divider title</a:t>
            </a:r>
          </a:p>
        </p:txBody>
      </p:sp>
      <p:sp>
        <p:nvSpPr>
          <p:cNvPr id="2" name="Text Placeholder 4">
            <a:extLst>
              <a:ext uri="{FF2B5EF4-FFF2-40B4-BE49-F238E27FC236}">
                <a16:creationId xmlns:a16="http://schemas.microsoft.com/office/drawing/2014/main" id="{26764958-5019-04B0-1EA4-C7DD0D1DA9EA}"/>
              </a:ext>
            </a:extLst>
          </p:cNvPr>
          <p:cNvSpPr>
            <a:spLocks noGrp="1"/>
          </p:cNvSpPr>
          <p:nvPr>
            <p:ph type="body" sz="quarter" idx="19" hasCustomPrompt="1"/>
          </p:nvPr>
        </p:nvSpPr>
        <p:spPr>
          <a:xfrm>
            <a:off x="655983" y="4214676"/>
            <a:ext cx="10399943" cy="664797"/>
          </a:xfrm>
        </p:spPr>
        <p:txBody>
          <a:bodyPr/>
          <a:lstStyle>
            <a:lvl1pPr marL="0" indent="0" algn="l">
              <a:buNone/>
              <a:defRPr sz="4800" b="0" i="0">
                <a:solidFill>
                  <a:schemeClr val="bg1"/>
                </a:solidFill>
                <a:latin typeface="Segoe Sans Text Light" pitchFamily="2" charset="0"/>
                <a:cs typeface="Segoe Sans Text Light" pitchFamily="2" charset="0"/>
              </a:defRPr>
            </a:lvl1pPr>
            <a:lvl2pPr algn="l">
              <a:defRPr/>
            </a:lvl2pPr>
            <a:lvl3pPr algn="l">
              <a:defRPr/>
            </a:lvl3pPr>
            <a:lvl4pPr algn="l">
              <a:defRPr/>
            </a:lvl4pPr>
            <a:lvl5pPr algn="l">
              <a:defRPr/>
            </a:lvl5pPr>
          </a:lstStyle>
          <a:p>
            <a:pPr lvl="0"/>
            <a:r>
              <a:rPr lang="en-US"/>
              <a:t>Subtitle</a:t>
            </a:r>
          </a:p>
        </p:txBody>
      </p:sp>
      <p:cxnSp>
        <p:nvCxnSpPr>
          <p:cNvPr id="5" name="Straight Connector 4">
            <a:extLst>
              <a:ext uri="{FF2B5EF4-FFF2-40B4-BE49-F238E27FC236}">
                <a16:creationId xmlns:a16="http://schemas.microsoft.com/office/drawing/2014/main" id="{5D28EA4E-BC18-EB93-B0DA-9038BD3044C9}"/>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19F20FCB-2992-B004-8B2B-3529062015B1}"/>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7" name="Picture 6">
              <a:extLst>
                <a:ext uri="{FF2B5EF4-FFF2-40B4-BE49-F238E27FC236}">
                  <a16:creationId xmlns:a16="http://schemas.microsoft.com/office/drawing/2014/main" id="{F12F8D7C-51B9-3DD1-A580-5CA579BFF52D}"/>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8" name="Oval 7">
              <a:extLst>
                <a:ext uri="{FF2B5EF4-FFF2-40B4-BE49-F238E27FC236}">
                  <a16:creationId xmlns:a16="http://schemas.microsoft.com/office/drawing/2014/main" id="{75F95092-10DF-2102-B14C-A0FE6C4C8C98}"/>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346946D1-8922-9216-B99F-FE6DDBAB6EFB}"/>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3" name="Footer Placeholder 4">
            <a:extLst>
              <a:ext uri="{FF2B5EF4-FFF2-40B4-BE49-F238E27FC236}">
                <a16:creationId xmlns:a16="http://schemas.microsoft.com/office/drawing/2014/main" id="{CC747D86-A118-A21E-069B-E3DB91720B25}"/>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12" name="Slide Number Placeholder 5">
            <a:extLst>
              <a:ext uri="{FF2B5EF4-FFF2-40B4-BE49-F238E27FC236}">
                <a16:creationId xmlns:a16="http://schemas.microsoft.com/office/drawing/2014/main" id="{5A559C54-80EE-6797-94AF-8250183C4FAC}"/>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199287415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2 column text + shape">
    <p:spTree>
      <p:nvGrpSpPr>
        <p:cNvPr id="1" name=""/>
        <p:cNvGrpSpPr/>
        <p:nvPr/>
      </p:nvGrpSpPr>
      <p:grpSpPr>
        <a:xfrm>
          <a:off x="0" y="0"/>
          <a:ext cx="0" cy="0"/>
          <a:chOff x="0" y="0"/>
          <a:chExt cx="0" cy="0"/>
        </a:xfrm>
      </p:grpSpPr>
      <p:sp>
        <p:nvSpPr>
          <p:cNvPr id="2" name="Rectangle: Rounded Corners 66">
            <a:extLst>
              <a:ext uri="{FF2B5EF4-FFF2-40B4-BE49-F238E27FC236}">
                <a16:creationId xmlns:a16="http://schemas.microsoft.com/office/drawing/2014/main" id="{7BEE55F4-304F-37E5-3C9D-9ADB7D8FFDCB}"/>
              </a:ext>
              <a:ext uri="{C183D7F6-B498-43B3-948B-1728B52AA6E4}">
                <adec:decorative xmlns:adec="http://schemas.microsoft.com/office/drawing/2017/decorative" val="1"/>
              </a:ext>
            </a:extLst>
          </p:cNvPr>
          <p:cNvSpPr/>
          <p:nvPr userDrawn="1"/>
        </p:nvSpPr>
        <p:spPr>
          <a:xfrm>
            <a:off x="6193077" y="1673685"/>
            <a:ext cx="4835046" cy="4513561"/>
          </a:xfrm>
          <a:prstGeom prst="roundRect">
            <a:avLst>
              <a:gd name="adj" fmla="val 481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ectangle: Rounded Corners 66">
            <a:extLst>
              <a:ext uri="{FF2B5EF4-FFF2-40B4-BE49-F238E27FC236}">
                <a16:creationId xmlns:a16="http://schemas.microsoft.com/office/drawing/2014/main" id="{D02A183A-54A7-1206-5E9F-C00BCB6995C3}"/>
              </a:ext>
              <a:ext uri="{C183D7F6-B498-43B3-948B-1728B52AA6E4}">
                <adec:decorative xmlns:adec="http://schemas.microsoft.com/office/drawing/2017/decorative" val="1"/>
              </a:ext>
            </a:extLst>
          </p:cNvPr>
          <p:cNvSpPr/>
          <p:nvPr userDrawn="1"/>
        </p:nvSpPr>
        <p:spPr>
          <a:xfrm>
            <a:off x="1193694" y="1673685"/>
            <a:ext cx="4835046" cy="4513561"/>
          </a:xfrm>
          <a:prstGeom prst="roundRect">
            <a:avLst>
              <a:gd name="adj" fmla="val 481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6" name="Straight Connector 15">
            <a:extLst>
              <a:ext uri="{FF2B5EF4-FFF2-40B4-BE49-F238E27FC236}">
                <a16:creationId xmlns:a16="http://schemas.microsoft.com/office/drawing/2014/main" id="{DB4A737B-A167-EA1F-6B5B-C5C64F47B72D}"/>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2" name="Text Placeholder 42">
            <a:extLst>
              <a:ext uri="{FF2B5EF4-FFF2-40B4-BE49-F238E27FC236}">
                <a16:creationId xmlns:a16="http://schemas.microsoft.com/office/drawing/2014/main" id="{5369A58D-5EB7-29BC-25CD-5134149734D4}"/>
              </a:ext>
              <a:ext uri="{C183D7F6-B498-43B3-948B-1728B52AA6E4}">
                <adec:decorative xmlns:adec="http://schemas.microsoft.com/office/drawing/2017/decorative" val="1"/>
              </a:ext>
            </a:extLst>
          </p:cNvPr>
          <p:cNvSpPr>
            <a:spLocks noGrp="1"/>
          </p:cNvSpPr>
          <p:nvPr>
            <p:ph type="body" sz="quarter" idx="33" hasCustomPrompt="1"/>
          </p:nvPr>
        </p:nvSpPr>
        <p:spPr>
          <a:xfrm>
            <a:off x="6439406" y="2620931"/>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6" name="Text Placeholder 40">
            <a:extLst>
              <a:ext uri="{FF2B5EF4-FFF2-40B4-BE49-F238E27FC236}">
                <a16:creationId xmlns:a16="http://schemas.microsoft.com/office/drawing/2014/main" id="{8837ED86-3DAE-5C7A-E14F-AB8967514BA1}"/>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sp>
        <p:nvSpPr>
          <p:cNvPr id="28" name="Footer Placeholder 4">
            <a:extLst>
              <a:ext uri="{FF2B5EF4-FFF2-40B4-BE49-F238E27FC236}">
                <a16:creationId xmlns:a16="http://schemas.microsoft.com/office/drawing/2014/main" id="{09838363-8A5E-CD66-1478-463E17E263E9}"/>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31" name="Slide Number Placeholder 5">
            <a:extLst>
              <a:ext uri="{FF2B5EF4-FFF2-40B4-BE49-F238E27FC236}">
                <a16:creationId xmlns:a16="http://schemas.microsoft.com/office/drawing/2014/main" id="{C1CA492A-8154-7DC5-FC7C-2C5FF00C1D6E}"/>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
        <p:nvSpPr>
          <p:cNvPr id="33" name="Text Placeholder 42">
            <a:extLst>
              <a:ext uri="{FF2B5EF4-FFF2-40B4-BE49-F238E27FC236}">
                <a16:creationId xmlns:a16="http://schemas.microsoft.com/office/drawing/2014/main" id="{F5CB5368-9A01-CB04-0811-D49D8D927DF7}"/>
              </a:ext>
              <a:ext uri="{C183D7F6-B498-43B3-948B-1728B52AA6E4}">
                <adec:decorative xmlns:adec="http://schemas.microsoft.com/office/drawing/2017/decorative" val="1"/>
              </a:ext>
            </a:extLst>
          </p:cNvPr>
          <p:cNvSpPr>
            <a:spLocks noGrp="1"/>
          </p:cNvSpPr>
          <p:nvPr>
            <p:ph type="body" sz="quarter" idx="36" hasCustomPrompt="1"/>
          </p:nvPr>
        </p:nvSpPr>
        <p:spPr>
          <a:xfrm>
            <a:off x="6439406" y="3734113"/>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4" name="Rectangle: Rounded Corners 77">
            <a:extLst>
              <a:ext uri="{FF2B5EF4-FFF2-40B4-BE49-F238E27FC236}">
                <a16:creationId xmlns:a16="http://schemas.microsoft.com/office/drawing/2014/main" id="{B0786B69-D45F-5104-89D6-7FECE93F038A}"/>
              </a:ext>
              <a:ext uri="{C183D7F6-B498-43B3-948B-1728B52AA6E4}">
                <adec:decorative xmlns:adec="http://schemas.microsoft.com/office/drawing/2017/decorative" val="1"/>
              </a:ext>
            </a:extLst>
          </p:cNvPr>
          <p:cNvSpPr/>
          <p:nvPr userDrawn="1"/>
        </p:nvSpPr>
        <p:spPr>
          <a:xfrm>
            <a:off x="6312073" y="1791714"/>
            <a:ext cx="4597052" cy="348410"/>
          </a:xfrm>
          <a:prstGeom prst="round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5" name="Rectangle: Rounded Corners 77">
            <a:extLst>
              <a:ext uri="{FF2B5EF4-FFF2-40B4-BE49-F238E27FC236}">
                <a16:creationId xmlns:a16="http://schemas.microsoft.com/office/drawing/2014/main" id="{13FC3E70-A953-26C4-2A8A-ACF8E6137C8B}"/>
              </a:ext>
              <a:ext uri="{C183D7F6-B498-43B3-948B-1728B52AA6E4}">
                <adec:decorative xmlns:adec="http://schemas.microsoft.com/office/drawing/2017/decorative" val="1"/>
              </a:ext>
            </a:extLst>
          </p:cNvPr>
          <p:cNvSpPr/>
          <p:nvPr userDrawn="1"/>
        </p:nvSpPr>
        <p:spPr>
          <a:xfrm>
            <a:off x="1331478" y="1791714"/>
            <a:ext cx="4597052" cy="348410"/>
          </a:xfrm>
          <a:prstGeom prst="round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35" name="Text Placeholder 42">
            <a:extLst>
              <a:ext uri="{FF2B5EF4-FFF2-40B4-BE49-F238E27FC236}">
                <a16:creationId xmlns:a16="http://schemas.microsoft.com/office/drawing/2014/main" id="{EF068B45-4E8E-628E-4125-CF032B28701A}"/>
              </a:ext>
              <a:ext uri="{C183D7F6-B498-43B3-948B-1728B52AA6E4}">
                <adec:decorative xmlns:adec="http://schemas.microsoft.com/office/drawing/2017/decorative" val="1"/>
              </a:ext>
            </a:extLst>
          </p:cNvPr>
          <p:cNvSpPr>
            <a:spLocks noGrp="1"/>
          </p:cNvSpPr>
          <p:nvPr>
            <p:ph type="body" sz="quarter" idx="38" hasCustomPrompt="1"/>
          </p:nvPr>
        </p:nvSpPr>
        <p:spPr>
          <a:xfrm>
            <a:off x="6439406" y="4847295"/>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39" name="Text Placeholder 42">
            <a:extLst>
              <a:ext uri="{FF2B5EF4-FFF2-40B4-BE49-F238E27FC236}">
                <a16:creationId xmlns:a16="http://schemas.microsoft.com/office/drawing/2014/main" id="{3CC64C4B-6769-2E42-727D-84F07FF24C7C}"/>
              </a:ext>
              <a:ext uri="{C183D7F6-B498-43B3-948B-1728B52AA6E4}">
                <adec:decorative xmlns:adec="http://schemas.microsoft.com/office/drawing/2017/decorative" val="1"/>
              </a:ext>
            </a:extLst>
          </p:cNvPr>
          <p:cNvSpPr>
            <a:spLocks noGrp="1"/>
          </p:cNvSpPr>
          <p:nvPr>
            <p:ph type="body" sz="quarter" idx="40" hasCustomPrompt="1"/>
          </p:nvPr>
        </p:nvSpPr>
        <p:spPr>
          <a:xfrm>
            <a:off x="1440023" y="2620931"/>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42" name="Text Placeholder 42">
            <a:extLst>
              <a:ext uri="{FF2B5EF4-FFF2-40B4-BE49-F238E27FC236}">
                <a16:creationId xmlns:a16="http://schemas.microsoft.com/office/drawing/2014/main" id="{43CF9BF6-7264-0144-1712-58C50315B7B3}"/>
              </a:ext>
              <a:ext uri="{C183D7F6-B498-43B3-948B-1728B52AA6E4}">
                <adec:decorative xmlns:adec="http://schemas.microsoft.com/office/drawing/2017/decorative" val="1"/>
              </a:ext>
            </a:extLst>
          </p:cNvPr>
          <p:cNvSpPr>
            <a:spLocks noGrp="1"/>
          </p:cNvSpPr>
          <p:nvPr>
            <p:ph type="body" sz="quarter" idx="43" hasCustomPrompt="1"/>
          </p:nvPr>
        </p:nvSpPr>
        <p:spPr>
          <a:xfrm>
            <a:off x="1440023" y="3734113"/>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44" name="Text Placeholder 42">
            <a:extLst>
              <a:ext uri="{FF2B5EF4-FFF2-40B4-BE49-F238E27FC236}">
                <a16:creationId xmlns:a16="http://schemas.microsoft.com/office/drawing/2014/main" id="{E7BD943C-2AD6-25E0-48C0-9CC472903ED8}"/>
              </a:ext>
              <a:ext uri="{C183D7F6-B498-43B3-948B-1728B52AA6E4}">
                <adec:decorative xmlns:adec="http://schemas.microsoft.com/office/drawing/2017/decorative" val="1"/>
              </a:ext>
            </a:extLst>
          </p:cNvPr>
          <p:cNvSpPr>
            <a:spLocks noGrp="1"/>
          </p:cNvSpPr>
          <p:nvPr>
            <p:ph type="body" sz="quarter" idx="45" hasCustomPrompt="1"/>
          </p:nvPr>
        </p:nvSpPr>
        <p:spPr>
          <a:xfrm>
            <a:off x="1440023" y="4847295"/>
            <a:ext cx="1192893" cy="941796"/>
          </a:xfrm>
        </p:spPr>
        <p:txBody>
          <a:bodyPr/>
          <a:lstStyle>
            <a:lvl1pPr algn="ctr">
              <a:defRPr sz="6800" b="1" i="0">
                <a:solidFill>
                  <a:srgbClr val="0078D4"/>
                </a:solidFill>
                <a:latin typeface="Segoe Sans Text" pitchFamily="2" charset="0"/>
                <a:cs typeface="Segoe Sans Text" pitchFamily="2" charset="0"/>
              </a:defRPr>
            </a:lvl1pPr>
          </a:lstStyle>
          <a:p>
            <a:pPr lvl="0"/>
            <a:r>
              <a:rPr lang="en-US"/>
              <a:t>xx</a:t>
            </a:r>
          </a:p>
        </p:txBody>
      </p:sp>
      <p:sp>
        <p:nvSpPr>
          <p:cNvPr id="41" name="Text Placeholder 42">
            <a:extLst>
              <a:ext uri="{FF2B5EF4-FFF2-40B4-BE49-F238E27FC236}">
                <a16:creationId xmlns:a16="http://schemas.microsoft.com/office/drawing/2014/main" id="{4D7F8536-33F1-8C76-5B77-30391A030E4A}"/>
              </a:ext>
            </a:extLst>
          </p:cNvPr>
          <p:cNvSpPr>
            <a:spLocks noGrp="1"/>
          </p:cNvSpPr>
          <p:nvPr>
            <p:ph type="body" sz="quarter" idx="42"/>
          </p:nvPr>
        </p:nvSpPr>
        <p:spPr>
          <a:xfrm>
            <a:off x="2473186" y="1834959"/>
            <a:ext cx="2276061" cy="276999"/>
          </a:xfrm>
        </p:spPr>
        <p:txBody>
          <a:bodyPr/>
          <a:lstStyle>
            <a:lvl1pPr algn="ctr">
              <a:defRPr sz="2000" b="1" i="0">
                <a:solidFill>
                  <a:schemeClr val="bg1"/>
                </a:solidFill>
                <a:latin typeface="Segoe Sans Text" pitchFamily="2" charset="0"/>
                <a:cs typeface="Segoe Sans Text" pitchFamily="2" charset="0"/>
              </a:defRPr>
            </a:lvl1pPr>
          </a:lstStyle>
          <a:p>
            <a:pPr lvl="0"/>
            <a:endParaRPr lang="en-US"/>
          </a:p>
        </p:txBody>
      </p:sp>
      <p:sp>
        <p:nvSpPr>
          <p:cNvPr id="40" name="Text Placeholder 42">
            <a:extLst>
              <a:ext uri="{FF2B5EF4-FFF2-40B4-BE49-F238E27FC236}">
                <a16:creationId xmlns:a16="http://schemas.microsoft.com/office/drawing/2014/main" id="{059BBD34-47A6-7595-51CD-D6022AE8548D}"/>
              </a:ext>
            </a:extLst>
          </p:cNvPr>
          <p:cNvSpPr>
            <a:spLocks noGrp="1"/>
          </p:cNvSpPr>
          <p:nvPr>
            <p:ph type="body" sz="quarter" idx="41"/>
          </p:nvPr>
        </p:nvSpPr>
        <p:spPr>
          <a:xfrm>
            <a:off x="2879245" y="2620931"/>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3" name="Text Placeholder 42">
            <a:extLst>
              <a:ext uri="{FF2B5EF4-FFF2-40B4-BE49-F238E27FC236}">
                <a16:creationId xmlns:a16="http://schemas.microsoft.com/office/drawing/2014/main" id="{99B02154-43E9-BBCD-1DE8-1E19EF7CFA83}"/>
              </a:ext>
            </a:extLst>
          </p:cNvPr>
          <p:cNvSpPr>
            <a:spLocks noGrp="1"/>
          </p:cNvSpPr>
          <p:nvPr>
            <p:ph type="body" sz="quarter" idx="44"/>
          </p:nvPr>
        </p:nvSpPr>
        <p:spPr>
          <a:xfrm>
            <a:off x="2879245" y="3734113"/>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45" name="Text Placeholder 42">
            <a:extLst>
              <a:ext uri="{FF2B5EF4-FFF2-40B4-BE49-F238E27FC236}">
                <a16:creationId xmlns:a16="http://schemas.microsoft.com/office/drawing/2014/main" id="{A65A01D3-6F54-5710-D071-D50A6613B2B0}"/>
              </a:ext>
            </a:extLst>
          </p:cNvPr>
          <p:cNvSpPr>
            <a:spLocks noGrp="1"/>
          </p:cNvSpPr>
          <p:nvPr>
            <p:ph type="body" sz="quarter" idx="46"/>
          </p:nvPr>
        </p:nvSpPr>
        <p:spPr>
          <a:xfrm>
            <a:off x="2879245" y="4847295"/>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2" name="Text Placeholder 42">
            <a:extLst>
              <a:ext uri="{FF2B5EF4-FFF2-40B4-BE49-F238E27FC236}">
                <a16:creationId xmlns:a16="http://schemas.microsoft.com/office/drawing/2014/main" id="{7605BF76-D462-8782-CF19-2C47C6218373}"/>
              </a:ext>
            </a:extLst>
          </p:cNvPr>
          <p:cNvSpPr>
            <a:spLocks noGrp="1"/>
          </p:cNvSpPr>
          <p:nvPr>
            <p:ph type="body" sz="quarter" idx="35"/>
          </p:nvPr>
        </p:nvSpPr>
        <p:spPr>
          <a:xfrm>
            <a:off x="7472569" y="1834959"/>
            <a:ext cx="2276061" cy="276999"/>
          </a:xfrm>
        </p:spPr>
        <p:txBody>
          <a:bodyPr/>
          <a:lstStyle>
            <a:lvl1pPr algn="ctr">
              <a:defRPr sz="2000" b="1" i="0">
                <a:solidFill>
                  <a:schemeClr val="bg1"/>
                </a:solidFill>
                <a:latin typeface="Segoe Sans Text" pitchFamily="2" charset="0"/>
                <a:cs typeface="Segoe Sans Text" pitchFamily="2" charset="0"/>
              </a:defRPr>
            </a:lvl1pPr>
          </a:lstStyle>
          <a:p>
            <a:pPr lvl="0"/>
            <a:endParaRPr lang="en-US"/>
          </a:p>
        </p:txBody>
      </p:sp>
      <p:sp>
        <p:nvSpPr>
          <p:cNvPr id="13" name="Text Placeholder 42">
            <a:extLst>
              <a:ext uri="{FF2B5EF4-FFF2-40B4-BE49-F238E27FC236}">
                <a16:creationId xmlns:a16="http://schemas.microsoft.com/office/drawing/2014/main" id="{D6592DDA-A998-03D6-822E-32F1181DF12F}"/>
              </a:ext>
            </a:extLst>
          </p:cNvPr>
          <p:cNvSpPr>
            <a:spLocks noGrp="1"/>
          </p:cNvSpPr>
          <p:nvPr>
            <p:ph type="body" sz="quarter" idx="34"/>
          </p:nvPr>
        </p:nvSpPr>
        <p:spPr>
          <a:xfrm>
            <a:off x="7878628" y="2620931"/>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4" name="Text Placeholder 42">
            <a:extLst>
              <a:ext uri="{FF2B5EF4-FFF2-40B4-BE49-F238E27FC236}">
                <a16:creationId xmlns:a16="http://schemas.microsoft.com/office/drawing/2014/main" id="{D78C201B-6C87-6A84-C3E9-950D327BBCE2}"/>
              </a:ext>
            </a:extLst>
          </p:cNvPr>
          <p:cNvSpPr>
            <a:spLocks noGrp="1"/>
          </p:cNvSpPr>
          <p:nvPr>
            <p:ph type="body" sz="quarter" idx="37"/>
          </p:nvPr>
        </p:nvSpPr>
        <p:spPr>
          <a:xfrm>
            <a:off x="7878628" y="3734113"/>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
        <p:nvSpPr>
          <p:cNvPr id="36" name="Text Placeholder 42">
            <a:extLst>
              <a:ext uri="{FF2B5EF4-FFF2-40B4-BE49-F238E27FC236}">
                <a16:creationId xmlns:a16="http://schemas.microsoft.com/office/drawing/2014/main" id="{D9AD357B-7028-227E-14F5-620C3B8A44AB}"/>
              </a:ext>
            </a:extLst>
          </p:cNvPr>
          <p:cNvSpPr>
            <a:spLocks noGrp="1"/>
          </p:cNvSpPr>
          <p:nvPr>
            <p:ph type="body" sz="quarter" idx="39"/>
          </p:nvPr>
        </p:nvSpPr>
        <p:spPr>
          <a:xfrm>
            <a:off x="7878628" y="4847295"/>
            <a:ext cx="2912363" cy="859144"/>
          </a:xfrm>
        </p:spPr>
        <p:txBody>
          <a:bodyPr/>
          <a:lstStyle>
            <a:lvl1pPr algn="l">
              <a:defRPr sz="1400" b="0" i="0">
                <a:solidFill>
                  <a:schemeClr val="bg2">
                    <a:lumMod val="25000"/>
                  </a:schemeClr>
                </a:solidFill>
                <a:latin typeface="Segoe Sans Text" pitchFamily="2" charset="0"/>
                <a:cs typeface="Segoe Sans Text" pitchFamily="2" charset="0"/>
              </a:defRPr>
            </a:lvl1pPr>
          </a:lstStyle>
          <a:p>
            <a:pPr lvl="0"/>
            <a:endParaRPr lang="en-US"/>
          </a:p>
        </p:txBody>
      </p:sp>
    </p:spTree>
    <p:extLst>
      <p:ext uri="{BB962C8B-B14F-4D97-AF65-F5344CB8AC3E}">
        <p14:creationId xmlns:p14="http://schemas.microsoft.com/office/powerpoint/2010/main" val="132404956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4E0427B-402E-5241-0239-265FF1BB388D}"/>
              </a:ext>
            </a:extLst>
          </p:cNvPr>
          <p:cNvSpPr>
            <a:spLocks noGrp="1"/>
          </p:cNvSpPr>
          <p:nvPr>
            <p:ph type="body" sz="quarter" idx="19" hasCustomPrompt="1"/>
          </p:nvPr>
        </p:nvSpPr>
        <p:spPr>
          <a:xfrm>
            <a:off x="655984" y="2928863"/>
            <a:ext cx="11083298" cy="2154436"/>
          </a:xfrm>
        </p:spPr>
        <p:txBody>
          <a:bodyPr/>
          <a:lstStyle>
            <a:lvl1pPr marL="0" indent="0" algn="l">
              <a:buNone/>
              <a:defRPr sz="14000" b="1" i="0" spc="-200" baseline="0">
                <a:solidFill>
                  <a:schemeClr val="bg1"/>
                </a:solidFill>
                <a:latin typeface="Segoe Sans Text ExtraBold" pitchFamily="2" charset="0"/>
                <a:cs typeface="Segoe Sans Text ExtraBold" pitchFamily="2" charset="0"/>
              </a:defRPr>
            </a:lvl1pPr>
            <a:lvl2pPr algn="l">
              <a:defRPr/>
            </a:lvl2pPr>
            <a:lvl3pPr algn="l">
              <a:defRPr/>
            </a:lvl3pPr>
            <a:lvl4pPr algn="l">
              <a:defRPr/>
            </a:lvl4pPr>
            <a:lvl5pPr algn="l">
              <a:defRPr/>
            </a:lvl5pPr>
          </a:lstStyle>
          <a:p>
            <a:pPr lvl="0"/>
            <a:r>
              <a:rPr lang="en-US"/>
              <a:t>Thank you.</a:t>
            </a:r>
          </a:p>
        </p:txBody>
      </p:sp>
      <p:cxnSp>
        <p:nvCxnSpPr>
          <p:cNvPr id="7" name="Straight Connector 6">
            <a:extLst>
              <a:ext uri="{FF2B5EF4-FFF2-40B4-BE49-F238E27FC236}">
                <a16:creationId xmlns:a16="http://schemas.microsoft.com/office/drawing/2014/main" id="{6DC11029-EF9F-36DD-16A2-69CA2E5ACC73}"/>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27E4A3F6-AB46-E55C-3EE9-5ECA569A29CD}"/>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16" name="Picture 15">
              <a:extLst>
                <a:ext uri="{FF2B5EF4-FFF2-40B4-BE49-F238E27FC236}">
                  <a16:creationId xmlns:a16="http://schemas.microsoft.com/office/drawing/2014/main" id="{95F743E7-B406-58C2-9FB0-658C18A6E9E1}"/>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17" name="Oval 16">
              <a:extLst>
                <a:ext uri="{FF2B5EF4-FFF2-40B4-BE49-F238E27FC236}">
                  <a16:creationId xmlns:a16="http://schemas.microsoft.com/office/drawing/2014/main" id="{3A013E40-9D3A-0183-2726-5141332A780C}"/>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6D5FF8DE-4C2C-25D1-5FAB-A16C1F451E22}"/>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3" name="Footer Placeholder 4">
            <a:extLst>
              <a:ext uri="{FF2B5EF4-FFF2-40B4-BE49-F238E27FC236}">
                <a16:creationId xmlns:a16="http://schemas.microsoft.com/office/drawing/2014/main" id="{9B4EBBD7-F5A4-28B0-732D-0CABF7779AB7}"/>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4" name="Slide Number Placeholder 5">
            <a:extLst>
              <a:ext uri="{FF2B5EF4-FFF2-40B4-BE49-F238E27FC236}">
                <a16:creationId xmlns:a16="http://schemas.microsoft.com/office/drawing/2014/main" id="{F8A2AF47-2099-5888-8CEB-A8B7192DF104}"/>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340708104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79614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intro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5F0F0752-893F-EBEA-28EF-C930BCE47D66}"/>
              </a:ext>
            </a:extLst>
          </p:cNvPr>
          <p:cNvSpPr>
            <a:spLocks noGrp="1"/>
          </p:cNvSpPr>
          <p:nvPr>
            <p:ph type="body" sz="quarter" idx="20" hasCustomPrompt="1"/>
          </p:nvPr>
        </p:nvSpPr>
        <p:spPr>
          <a:xfrm>
            <a:off x="655983" y="2390254"/>
            <a:ext cx="11212743" cy="2077492"/>
          </a:xfrm>
        </p:spPr>
        <p:txBody>
          <a:bodyPr/>
          <a:lstStyle>
            <a:lvl1pPr marL="0" indent="0" algn="l">
              <a:buNone/>
              <a:defRPr sz="15000" b="1" i="0">
                <a:solidFill>
                  <a:schemeClr val="bg1"/>
                </a:solidFill>
                <a:latin typeface="Segoe Sans Text ExtraBold" pitchFamily="2" charset="0"/>
                <a:cs typeface="Segoe Sans Text ExtraBold" pitchFamily="2" charset="0"/>
              </a:defRPr>
            </a:lvl1pPr>
            <a:lvl2pPr algn="l">
              <a:defRPr/>
            </a:lvl2pPr>
            <a:lvl3pPr algn="l">
              <a:defRPr/>
            </a:lvl3pPr>
            <a:lvl4pPr algn="l">
              <a:defRPr/>
            </a:lvl4pPr>
            <a:lvl5pPr algn="l">
              <a:defRPr/>
            </a:lvl5pPr>
          </a:lstStyle>
          <a:p>
            <a:pPr lvl="0"/>
            <a:r>
              <a:rPr lang="en-US"/>
              <a:t>Lab intro</a:t>
            </a:r>
          </a:p>
        </p:txBody>
      </p:sp>
      <p:cxnSp>
        <p:nvCxnSpPr>
          <p:cNvPr id="5" name="Straight Connector 4">
            <a:extLst>
              <a:ext uri="{FF2B5EF4-FFF2-40B4-BE49-F238E27FC236}">
                <a16:creationId xmlns:a16="http://schemas.microsoft.com/office/drawing/2014/main" id="{5D28EA4E-BC18-EB93-B0DA-9038BD3044C9}"/>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19F20FCB-2992-B004-8B2B-3529062015B1}"/>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7" name="Picture 6">
              <a:extLst>
                <a:ext uri="{FF2B5EF4-FFF2-40B4-BE49-F238E27FC236}">
                  <a16:creationId xmlns:a16="http://schemas.microsoft.com/office/drawing/2014/main" id="{F12F8D7C-51B9-3DD1-A580-5CA579BFF52D}"/>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8" name="Oval 7">
              <a:extLst>
                <a:ext uri="{FF2B5EF4-FFF2-40B4-BE49-F238E27FC236}">
                  <a16:creationId xmlns:a16="http://schemas.microsoft.com/office/drawing/2014/main" id="{75F95092-10DF-2102-B14C-A0FE6C4C8C98}"/>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346946D1-8922-9216-B99F-FE6DDBAB6EFB}"/>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3" name="Footer Placeholder 4">
            <a:extLst>
              <a:ext uri="{FF2B5EF4-FFF2-40B4-BE49-F238E27FC236}">
                <a16:creationId xmlns:a16="http://schemas.microsoft.com/office/drawing/2014/main" id="{CC747D86-A118-A21E-069B-E3DB91720B25}"/>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12" name="Slide Number Placeholder 5">
            <a:extLst>
              <a:ext uri="{FF2B5EF4-FFF2-40B4-BE49-F238E27FC236}">
                <a16:creationId xmlns:a16="http://schemas.microsoft.com/office/drawing/2014/main" id="{5A559C54-80EE-6797-94AF-8250183C4FAC}"/>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350397362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_Titl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89A54EBC-6D7F-361E-1B16-D30EE3AE247E}"/>
              </a:ext>
            </a:extLst>
          </p:cNvPr>
          <p:cNvSpPr>
            <a:spLocks noGrp="1"/>
          </p:cNvSpPr>
          <p:nvPr>
            <p:ph type="body" sz="quarter" idx="13"/>
          </p:nvPr>
        </p:nvSpPr>
        <p:spPr>
          <a:xfrm>
            <a:off x="1340164" y="1088420"/>
            <a:ext cx="9462460" cy="664797"/>
          </a:xfrm>
        </p:spPr>
        <p:txBody>
          <a:bodyPr/>
          <a:lstStyle>
            <a:lvl1pPr>
              <a:defRPr sz="4800" b="1" i="0">
                <a:solidFill>
                  <a:srgbClr val="1C72F1"/>
                </a:solidFill>
                <a:latin typeface="Segoe Sans Text" pitchFamily="2" charset="0"/>
                <a:cs typeface="Segoe Sans Text" pitchFamily="2" charset="0"/>
              </a:defRPr>
            </a:lvl1pPr>
          </a:lstStyle>
          <a:p>
            <a:pPr lvl="0"/>
            <a:endParaRPr lang="en-US"/>
          </a:p>
        </p:txBody>
      </p:sp>
      <p:cxnSp>
        <p:nvCxnSpPr>
          <p:cNvPr id="2" name="Straight Connector 1">
            <a:extLst>
              <a:ext uri="{FF2B5EF4-FFF2-40B4-BE49-F238E27FC236}">
                <a16:creationId xmlns:a16="http://schemas.microsoft.com/office/drawing/2014/main" id="{531D0168-1ED1-1E54-48DB-2D732A24D119}"/>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58FD940B-E14C-1F5F-9F46-ACBCCE1E5A4C}"/>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8" name="Picture 7">
              <a:extLst>
                <a:ext uri="{FF2B5EF4-FFF2-40B4-BE49-F238E27FC236}">
                  <a16:creationId xmlns:a16="http://schemas.microsoft.com/office/drawing/2014/main" id="{0041EEC4-EEA8-F821-4319-B91EA64B87E6}"/>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12" name="Oval 11">
              <a:extLst>
                <a:ext uri="{FF2B5EF4-FFF2-40B4-BE49-F238E27FC236}">
                  <a16:creationId xmlns:a16="http://schemas.microsoft.com/office/drawing/2014/main" id="{6597B6F8-A829-738C-2481-A804B89025DD}"/>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4D80250B-680E-F61D-1107-C656FC3D1E8B}"/>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26" name="Rounded Rectangle 3">
            <a:extLst>
              <a:ext uri="{FF2B5EF4-FFF2-40B4-BE49-F238E27FC236}">
                <a16:creationId xmlns:a16="http://schemas.microsoft.com/office/drawing/2014/main" id="{76D755C2-1668-87D3-3DFB-15F8B66621B3}"/>
              </a:ext>
              <a:ext uri="{C183D7F6-B498-43B3-948B-1728B52AA6E4}">
                <adec:decorative xmlns:adec="http://schemas.microsoft.com/office/drawing/2017/decorative" val="1"/>
              </a:ext>
            </a:extLst>
          </p:cNvPr>
          <p:cNvSpPr/>
          <p:nvPr userDrawn="1"/>
        </p:nvSpPr>
        <p:spPr>
          <a:xfrm>
            <a:off x="630865" y="446571"/>
            <a:ext cx="10930270" cy="5475764"/>
          </a:xfrm>
          <a:prstGeom prst="roundRect">
            <a:avLst>
              <a:gd name="adj" fmla="val 7541"/>
            </a:avLst>
          </a:prstGeom>
          <a:solidFill>
            <a:schemeClr val="bg1">
              <a:lumMod val="9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Text Placeholder 4">
            <a:extLst>
              <a:ext uri="{FF2B5EF4-FFF2-40B4-BE49-F238E27FC236}">
                <a16:creationId xmlns:a16="http://schemas.microsoft.com/office/drawing/2014/main" id="{55A52A06-28D4-9831-E196-DA6C9183AB64}"/>
              </a:ext>
            </a:extLst>
          </p:cNvPr>
          <p:cNvSpPr>
            <a:spLocks noGrp="1"/>
          </p:cNvSpPr>
          <p:nvPr>
            <p:ph type="body" sz="quarter" idx="14" hasCustomPrompt="1"/>
          </p:nvPr>
        </p:nvSpPr>
        <p:spPr>
          <a:xfrm>
            <a:off x="1340164" y="2571808"/>
            <a:ext cx="9462460" cy="57143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b="0" i="0">
                <a:solidFill>
                  <a:schemeClr val="bg2">
                    <a:lumMod val="25000"/>
                  </a:schemeClr>
                </a:solidFill>
                <a:latin typeface="Segoe Sans Text" pitchFamily="2" charset="0"/>
                <a:cs typeface="Segoe Sans Text"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the end of this workshop, you'll be able to:</a:t>
            </a:r>
          </a:p>
          <a:p>
            <a:pPr lvl="0"/>
            <a:endParaRPr lang="en-US"/>
          </a:p>
        </p:txBody>
      </p:sp>
      <p:sp>
        <p:nvSpPr>
          <p:cNvPr id="7" name="Footer Placeholder 4">
            <a:extLst>
              <a:ext uri="{FF2B5EF4-FFF2-40B4-BE49-F238E27FC236}">
                <a16:creationId xmlns:a16="http://schemas.microsoft.com/office/drawing/2014/main" id="{1FD80B80-2B2D-704C-A073-348961787F85}"/>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9" name="Slide Number Placeholder 5">
            <a:extLst>
              <a:ext uri="{FF2B5EF4-FFF2-40B4-BE49-F238E27FC236}">
                <a16:creationId xmlns:a16="http://schemas.microsoft.com/office/drawing/2014/main" id="{70FE4446-4176-C9DC-4DA0-3E9A69985909}"/>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grpSp>
        <p:nvGrpSpPr>
          <p:cNvPr id="27" name="Group 26">
            <a:extLst>
              <a:ext uri="{FF2B5EF4-FFF2-40B4-BE49-F238E27FC236}">
                <a16:creationId xmlns:a16="http://schemas.microsoft.com/office/drawing/2014/main" id="{1B57B2A4-7E45-1DF9-9418-56C75D1BC641}"/>
              </a:ext>
              <a:ext uri="{C183D7F6-B498-43B3-948B-1728B52AA6E4}">
                <adec:decorative xmlns:adec="http://schemas.microsoft.com/office/drawing/2017/decorative" val="1"/>
              </a:ext>
            </a:extLst>
          </p:cNvPr>
          <p:cNvGrpSpPr/>
          <p:nvPr userDrawn="1"/>
        </p:nvGrpSpPr>
        <p:grpSpPr>
          <a:xfrm>
            <a:off x="4842731" y="2044428"/>
            <a:ext cx="2506538" cy="236169"/>
            <a:chOff x="4910391" y="1842201"/>
            <a:chExt cx="2506538" cy="236169"/>
          </a:xfrm>
          <a:solidFill>
            <a:srgbClr val="5D65B3">
              <a:alpha val="50000"/>
            </a:srgbClr>
          </a:solidFill>
        </p:grpSpPr>
        <p:sp>
          <p:nvSpPr>
            <p:cNvPr id="28" name="Oval 27">
              <a:extLst>
                <a:ext uri="{FF2B5EF4-FFF2-40B4-BE49-F238E27FC236}">
                  <a16:creationId xmlns:a16="http://schemas.microsoft.com/office/drawing/2014/main" id="{2E728EDA-C0A1-B158-4281-625FD222674C}"/>
                </a:ext>
              </a:extLst>
            </p:cNvPr>
            <p:cNvSpPr/>
            <p:nvPr userDrawn="1"/>
          </p:nvSpPr>
          <p:spPr>
            <a:xfrm>
              <a:off x="5559068"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Oval 28">
              <a:extLst>
                <a:ext uri="{FF2B5EF4-FFF2-40B4-BE49-F238E27FC236}">
                  <a16:creationId xmlns:a16="http://schemas.microsoft.com/office/drawing/2014/main" id="{F5FA3D55-84D6-D7D3-0A8C-E322866DFE7A}"/>
                </a:ext>
              </a:extLst>
            </p:cNvPr>
            <p:cNvSpPr/>
            <p:nvPr userDrawn="1"/>
          </p:nvSpPr>
          <p:spPr>
            <a:xfrm>
              <a:off x="5883406"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Oval 29">
              <a:extLst>
                <a:ext uri="{FF2B5EF4-FFF2-40B4-BE49-F238E27FC236}">
                  <a16:creationId xmlns:a16="http://schemas.microsoft.com/office/drawing/2014/main" id="{A9ADF05C-EA49-3F30-A0FB-8CE260FED6DC}"/>
                </a:ext>
              </a:extLst>
            </p:cNvPr>
            <p:cNvSpPr/>
            <p:nvPr userDrawn="1"/>
          </p:nvSpPr>
          <p:spPr>
            <a:xfrm>
              <a:off x="4910391"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Oval 30">
              <a:extLst>
                <a:ext uri="{FF2B5EF4-FFF2-40B4-BE49-F238E27FC236}">
                  <a16:creationId xmlns:a16="http://schemas.microsoft.com/office/drawing/2014/main" id="{F07EA848-FCFA-7402-32D7-EF3E16BB30A6}"/>
                </a:ext>
              </a:extLst>
            </p:cNvPr>
            <p:cNvSpPr/>
            <p:nvPr userDrawn="1"/>
          </p:nvSpPr>
          <p:spPr>
            <a:xfrm>
              <a:off x="5234729"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 name="Oval 31">
              <a:extLst>
                <a:ext uri="{FF2B5EF4-FFF2-40B4-BE49-F238E27FC236}">
                  <a16:creationId xmlns:a16="http://schemas.microsoft.com/office/drawing/2014/main" id="{2BB8E09C-444A-5121-2676-3F2217912F8D}"/>
                </a:ext>
              </a:extLst>
            </p:cNvPr>
            <p:cNvSpPr/>
            <p:nvPr userDrawn="1"/>
          </p:nvSpPr>
          <p:spPr>
            <a:xfrm>
              <a:off x="6856422"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Oval 32">
              <a:extLst>
                <a:ext uri="{FF2B5EF4-FFF2-40B4-BE49-F238E27FC236}">
                  <a16:creationId xmlns:a16="http://schemas.microsoft.com/office/drawing/2014/main" id="{BA2D22AB-FB13-CE7A-695D-52B3D4FA4C77}"/>
                </a:ext>
              </a:extLst>
            </p:cNvPr>
            <p:cNvSpPr/>
            <p:nvPr userDrawn="1"/>
          </p:nvSpPr>
          <p:spPr>
            <a:xfrm>
              <a:off x="7180760"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Oval 33">
              <a:extLst>
                <a:ext uri="{FF2B5EF4-FFF2-40B4-BE49-F238E27FC236}">
                  <a16:creationId xmlns:a16="http://schemas.microsoft.com/office/drawing/2014/main" id="{05BD2316-DC47-AD6F-6783-432BB1CFBFAB}"/>
                </a:ext>
              </a:extLst>
            </p:cNvPr>
            <p:cNvSpPr/>
            <p:nvPr userDrawn="1"/>
          </p:nvSpPr>
          <p:spPr>
            <a:xfrm>
              <a:off x="6207745"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5" name="Oval 34">
              <a:extLst>
                <a:ext uri="{FF2B5EF4-FFF2-40B4-BE49-F238E27FC236}">
                  <a16:creationId xmlns:a16="http://schemas.microsoft.com/office/drawing/2014/main" id="{C43283C0-AA1D-5B6B-EB9D-9FBFC33595B8}"/>
                </a:ext>
              </a:extLst>
            </p:cNvPr>
            <p:cNvSpPr/>
            <p:nvPr userDrawn="1"/>
          </p:nvSpPr>
          <p:spPr>
            <a:xfrm>
              <a:off x="6532083" y="1842201"/>
              <a:ext cx="236169" cy="236169"/>
            </a:xfrm>
            <a:prstGeom prst="ellipse">
              <a:avLst/>
            </a:prstGeom>
            <a:solidFill>
              <a:srgbClr val="238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198914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rchitecture diagram_Title + image +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31D0168-1ED1-1E54-48DB-2D732A24D119}"/>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58FD940B-E14C-1F5F-9F46-ACBCCE1E5A4C}"/>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8" name="Picture 7">
              <a:extLst>
                <a:ext uri="{FF2B5EF4-FFF2-40B4-BE49-F238E27FC236}">
                  <a16:creationId xmlns:a16="http://schemas.microsoft.com/office/drawing/2014/main" id="{0041EEC4-EEA8-F821-4319-B91EA64B87E6}"/>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12" name="Oval 11">
              <a:extLst>
                <a:ext uri="{FF2B5EF4-FFF2-40B4-BE49-F238E27FC236}">
                  <a16:creationId xmlns:a16="http://schemas.microsoft.com/office/drawing/2014/main" id="{6597B6F8-A829-738C-2481-A804B89025DD}"/>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4D80250B-680E-F61D-1107-C656FC3D1E8B}"/>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26" name="Rounded Rectangle 3">
            <a:extLst>
              <a:ext uri="{FF2B5EF4-FFF2-40B4-BE49-F238E27FC236}">
                <a16:creationId xmlns:a16="http://schemas.microsoft.com/office/drawing/2014/main" id="{76D755C2-1668-87D3-3DFB-15F8B66621B3}"/>
              </a:ext>
              <a:ext uri="{C183D7F6-B498-43B3-948B-1728B52AA6E4}">
                <adec:decorative xmlns:adec="http://schemas.microsoft.com/office/drawing/2017/decorative" val="1"/>
              </a:ext>
            </a:extLst>
          </p:cNvPr>
          <p:cNvSpPr/>
          <p:nvPr userDrawn="1"/>
        </p:nvSpPr>
        <p:spPr>
          <a:xfrm>
            <a:off x="630865" y="446571"/>
            <a:ext cx="10930270" cy="5475764"/>
          </a:xfrm>
          <a:prstGeom prst="roundRect">
            <a:avLst>
              <a:gd name="adj" fmla="val 754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 Placeholder 4">
            <a:extLst>
              <a:ext uri="{FF2B5EF4-FFF2-40B4-BE49-F238E27FC236}">
                <a16:creationId xmlns:a16="http://schemas.microsoft.com/office/drawing/2014/main" id="{89A54EBC-6D7F-361E-1B16-D30EE3AE247E}"/>
              </a:ext>
            </a:extLst>
          </p:cNvPr>
          <p:cNvSpPr>
            <a:spLocks noGrp="1"/>
          </p:cNvSpPr>
          <p:nvPr>
            <p:ph type="body" sz="quarter" idx="13"/>
          </p:nvPr>
        </p:nvSpPr>
        <p:spPr>
          <a:xfrm>
            <a:off x="1340164" y="1088420"/>
            <a:ext cx="9462460" cy="664797"/>
          </a:xfrm>
        </p:spPr>
        <p:txBody>
          <a:bodyPr/>
          <a:lstStyle>
            <a:lvl1pPr>
              <a:defRPr sz="4800" b="1" i="0">
                <a:solidFill>
                  <a:srgbClr val="1C72F1"/>
                </a:solidFill>
                <a:latin typeface="Segoe Sans Text" pitchFamily="2" charset="0"/>
                <a:cs typeface="Segoe Sans Text" pitchFamily="2" charset="0"/>
              </a:defRPr>
            </a:lvl1pPr>
          </a:lstStyle>
          <a:p>
            <a:pPr lvl="0"/>
            <a:endParaRPr lang="en-US"/>
          </a:p>
        </p:txBody>
      </p:sp>
      <p:sp>
        <p:nvSpPr>
          <p:cNvPr id="7" name="Footer Placeholder 4">
            <a:extLst>
              <a:ext uri="{FF2B5EF4-FFF2-40B4-BE49-F238E27FC236}">
                <a16:creationId xmlns:a16="http://schemas.microsoft.com/office/drawing/2014/main" id="{1FD80B80-2B2D-704C-A073-348961787F85}"/>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chemeClr val="bg1"/>
                </a:solidFill>
                <a:latin typeface="Segoe Sans Display" pitchFamily="2" charset="0"/>
                <a:cs typeface="Segoe Sans Display" pitchFamily="2" charset="0"/>
              </a:defRPr>
            </a:lvl1pPr>
          </a:lstStyle>
          <a:p>
            <a:r>
              <a:rPr lang="en-US"/>
              <a:t>Program name – DELETE IF NO PROGRAM</a:t>
            </a:r>
          </a:p>
        </p:txBody>
      </p:sp>
      <p:sp>
        <p:nvSpPr>
          <p:cNvPr id="9" name="Slide Number Placeholder 5">
            <a:extLst>
              <a:ext uri="{FF2B5EF4-FFF2-40B4-BE49-F238E27FC236}">
                <a16:creationId xmlns:a16="http://schemas.microsoft.com/office/drawing/2014/main" id="{70FE4446-4176-C9DC-4DA0-3E9A69985909}"/>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
        <p:nvSpPr>
          <p:cNvPr id="3" name="Picture Placeholder 23">
            <a:extLst>
              <a:ext uri="{FF2B5EF4-FFF2-40B4-BE49-F238E27FC236}">
                <a16:creationId xmlns:a16="http://schemas.microsoft.com/office/drawing/2014/main" id="{4916C3ED-EA7F-D19E-DC59-403F46A65B30}"/>
              </a:ext>
              <a:ext uri="{C183D7F6-B498-43B3-948B-1728B52AA6E4}">
                <adec:decorative xmlns:adec="http://schemas.microsoft.com/office/drawing/2017/decorative" val="0"/>
              </a:ext>
            </a:extLst>
          </p:cNvPr>
          <p:cNvSpPr>
            <a:spLocks noGrp="1"/>
          </p:cNvSpPr>
          <p:nvPr>
            <p:ph type="pic" sz="quarter" idx="14"/>
          </p:nvPr>
        </p:nvSpPr>
        <p:spPr>
          <a:xfrm>
            <a:off x="2527056" y="2371223"/>
            <a:ext cx="7137888" cy="3416818"/>
          </a:xfrm>
          <a:prstGeom prst="roundRect">
            <a:avLst>
              <a:gd name="adj" fmla="val 9260"/>
            </a:avLst>
          </a:prstGeom>
        </p:spPr>
        <p:txBody>
          <a:bodyPr/>
          <a:lstStyle/>
          <a:p>
            <a:endParaRPr lang="en-US"/>
          </a:p>
        </p:txBody>
      </p:sp>
    </p:spTree>
    <p:extLst>
      <p:ext uri="{BB962C8B-B14F-4D97-AF65-F5344CB8AC3E}">
        <p14:creationId xmlns:p14="http://schemas.microsoft.com/office/powerpoint/2010/main" val="3922963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_Title + 3 text block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4BFEE6-5473-D3CF-E9CC-1A01D70D8C4C}"/>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hqprint">
            <a:extLst>
              <a:ext uri="{28A0092B-C50C-407E-A947-70E740481C1C}">
                <a14:useLocalDpi xmlns:a14="http://schemas.microsoft.com/office/drawing/2010/main"/>
              </a:ext>
            </a:extLst>
          </a:blip>
          <a:srcRect/>
          <a:stretch/>
        </p:blipFill>
        <p:spPr>
          <a:xfrm>
            <a:off x="0" y="0"/>
            <a:ext cx="6084317" cy="6858000"/>
          </a:xfrm>
          <a:prstGeom prst="rect">
            <a:avLst/>
          </a:prstGeom>
        </p:spPr>
      </p:pic>
      <p:sp>
        <p:nvSpPr>
          <p:cNvPr id="7" name="Text Placeholder 5">
            <a:extLst>
              <a:ext uri="{FF2B5EF4-FFF2-40B4-BE49-F238E27FC236}">
                <a16:creationId xmlns:a16="http://schemas.microsoft.com/office/drawing/2014/main" id="{F49EE9D8-1B24-EFB2-5C01-81990F3D9B0C}"/>
              </a:ext>
            </a:extLst>
          </p:cNvPr>
          <p:cNvSpPr>
            <a:spLocks noGrp="1"/>
          </p:cNvSpPr>
          <p:nvPr>
            <p:ph type="body" sz="quarter" idx="15" hasCustomPrompt="1"/>
          </p:nvPr>
        </p:nvSpPr>
        <p:spPr>
          <a:xfrm>
            <a:off x="584201" y="977081"/>
            <a:ext cx="4973320" cy="553998"/>
          </a:xfrm>
        </p:spPr>
        <p:txBody>
          <a:bodyPr/>
          <a:lstStyle>
            <a:lvl1pPr marL="0" indent="0">
              <a:buNone/>
              <a:defRPr sz="3600" b="1" i="0">
                <a:solidFill>
                  <a:schemeClr val="bg1"/>
                </a:solidFill>
                <a:latin typeface="Segoe Sans Text ExtraBold" pitchFamily="2" charset="0"/>
                <a:cs typeface="Segoe Sans Text ExtraBold" pitchFamily="2" charset="0"/>
              </a:defRPr>
            </a:lvl1pPr>
          </a:lstStyle>
          <a:p>
            <a:pPr lvl="0"/>
            <a:r>
              <a:rPr lang="en-US"/>
              <a:t>Click to edit title</a:t>
            </a:r>
          </a:p>
        </p:txBody>
      </p:sp>
      <p:sp>
        <p:nvSpPr>
          <p:cNvPr id="2" name="Text Placeholder 8">
            <a:extLst>
              <a:ext uri="{FF2B5EF4-FFF2-40B4-BE49-F238E27FC236}">
                <a16:creationId xmlns:a16="http://schemas.microsoft.com/office/drawing/2014/main" id="{F4924EF6-B646-5D66-F89E-A673663529F5}"/>
              </a:ext>
            </a:extLst>
          </p:cNvPr>
          <p:cNvSpPr>
            <a:spLocks noGrp="1"/>
          </p:cNvSpPr>
          <p:nvPr>
            <p:ph type="body" sz="quarter" idx="32" hasCustomPrompt="1"/>
          </p:nvPr>
        </p:nvSpPr>
        <p:spPr>
          <a:xfrm>
            <a:off x="584201" y="1630784"/>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11" name="Text Placeholder 8">
            <a:extLst>
              <a:ext uri="{FF2B5EF4-FFF2-40B4-BE49-F238E27FC236}">
                <a16:creationId xmlns:a16="http://schemas.microsoft.com/office/drawing/2014/main" id="{38B00A5F-B7B3-F636-DB43-E85461F85C17}"/>
              </a:ext>
            </a:extLst>
          </p:cNvPr>
          <p:cNvSpPr>
            <a:spLocks noGrp="1"/>
          </p:cNvSpPr>
          <p:nvPr>
            <p:ph type="body" sz="quarter" idx="33" hasCustomPrompt="1"/>
          </p:nvPr>
        </p:nvSpPr>
        <p:spPr>
          <a:xfrm>
            <a:off x="6892671" y="977081"/>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2" name="Text Placeholder 8">
            <a:extLst>
              <a:ext uri="{FF2B5EF4-FFF2-40B4-BE49-F238E27FC236}">
                <a16:creationId xmlns:a16="http://schemas.microsoft.com/office/drawing/2014/main" id="{19E523D7-7416-1A89-014E-77EB02A662CE}"/>
              </a:ext>
            </a:extLst>
          </p:cNvPr>
          <p:cNvSpPr>
            <a:spLocks noGrp="1"/>
          </p:cNvSpPr>
          <p:nvPr>
            <p:ph type="body" sz="quarter" idx="34" hasCustomPrompt="1"/>
          </p:nvPr>
        </p:nvSpPr>
        <p:spPr>
          <a:xfrm>
            <a:off x="6892671" y="1332411"/>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3" name="Text Placeholder 8">
            <a:extLst>
              <a:ext uri="{FF2B5EF4-FFF2-40B4-BE49-F238E27FC236}">
                <a16:creationId xmlns:a16="http://schemas.microsoft.com/office/drawing/2014/main" id="{B9E4459C-0282-018D-401C-6ABE904345C9}"/>
              </a:ext>
            </a:extLst>
          </p:cNvPr>
          <p:cNvSpPr>
            <a:spLocks noGrp="1"/>
          </p:cNvSpPr>
          <p:nvPr>
            <p:ph type="body" sz="quarter" idx="35" hasCustomPrompt="1"/>
          </p:nvPr>
        </p:nvSpPr>
        <p:spPr>
          <a:xfrm>
            <a:off x="6892671" y="1621978"/>
            <a:ext cx="4705349" cy="290353"/>
          </a:xfr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15" name="Text Placeholder 8">
            <a:extLst>
              <a:ext uri="{FF2B5EF4-FFF2-40B4-BE49-F238E27FC236}">
                <a16:creationId xmlns:a16="http://schemas.microsoft.com/office/drawing/2014/main" id="{11C1413E-054F-E967-E5D9-F9E8D53B0BF5}"/>
              </a:ext>
            </a:extLst>
          </p:cNvPr>
          <p:cNvSpPr>
            <a:spLocks noGrp="1"/>
          </p:cNvSpPr>
          <p:nvPr>
            <p:ph type="body" sz="quarter" idx="36" hasCustomPrompt="1"/>
          </p:nvPr>
        </p:nvSpPr>
        <p:spPr>
          <a:xfrm>
            <a:off x="6892671" y="2884278"/>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6" name="Text Placeholder 8">
            <a:extLst>
              <a:ext uri="{FF2B5EF4-FFF2-40B4-BE49-F238E27FC236}">
                <a16:creationId xmlns:a16="http://schemas.microsoft.com/office/drawing/2014/main" id="{33B4CF72-EC4D-6F5F-869E-E6945EBE9B31}"/>
              </a:ext>
            </a:extLst>
          </p:cNvPr>
          <p:cNvSpPr>
            <a:spLocks noGrp="1"/>
          </p:cNvSpPr>
          <p:nvPr>
            <p:ph type="body" sz="quarter" idx="37" hasCustomPrompt="1"/>
          </p:nvPr>
        </p:nvSpPr>
        <p:spPr>
          <a:xfrm>
            <a:off x="6892671" y="3239608"/>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7" name="Text Placeholder 8">
            <a:extLst>
              <a:ext uri="{FF2B5EF4-FFF2-40B4-BE49-F238E27FC236}">
                <a16:creationId xmlns:a16="http://schemas.microsoft.com/office/drawing/2014/main" id="{226AEFC7-F985-B021-1350-AB9387D87F23}"/>
              </a:ext>
            </a:extLst>
          </p:cNvPr>
          <p:cNvSpPr>
            <a:spLocks noGrp="1"/>
          </p:cNvSpPr>
          <p:nvPr>
            <p:ph type="body" sz="quarter" idx="38" hasCustomPrompt="1"/>
          </p:nvPr>
        </p:nvSpPr>
        <p:spPr>
          <a:xfrm>
            <a:off x="6892671" y="3529175"/>
            <a:ext cx="4705349" cy="290353"/>
          </a:xfr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18" name="Text Placeholder 8">
            <a:extLst>
              <a:ext uri="{FF2B5EF4-FFF2-40B4-BE49-F238E27FC236}">
                <a16:creationId xmlns:a16="http://schemas.microsoft.com/office/drawing/2014/main" id="{2ABD76F7-93F6-147B-9D63-DBE2240953D2}"/>
              </a:ext>
            </a:extLst>
          </p:cNvPr>
          <p:cNvSpPr>
            <a:spLocks noGrp="1"/>
          </p:cNvSpPr>
          <p:nvPr>
            <p:ph type="body" sz="quarter" idx="39" hasCustomPrompt="1"/>
          </p:nvPr>
        </p:nvSpPr>
        <p:spPr>
          <a:xfrm>
            <a:off x="6923152" y="4749399"/>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9" name="Text Placeholder 8">
            <a:extLst>
              <a:ext uri="{FF2B5EF4-FFF2-40B4-BE49-F238E27FC236}">
                <a16:creationId xmlns:a16="http://schemas.microsoft.com/office/drawing/2014/main" id="{5A8BE3D2-324E-998B-F77F-5649BE38F622}"/>
              </a:ext>
            </a:extLst>
          </p:cNvPr>
          <p:cNvSpPr>
            <a:spLocks noGrp="1"/>
          </p:cNvSpPr>
          <p:nvPr>
            <p:ph type="body" sz="quarter" idx="40" hasCustomPrompt="1"/>
          </p:nvPr>
        </p:nvSpPr>
        <p:spPr>
          <a:xfrm>
            <a:off x="6923152" y="5104729"/>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20" name="Text Placeholder 8">
            <a:extLst>
              <a:ext uri="{FF2B5EF4-FFF2-40B4-BE49-F238E27FC236}">
                <a16:creationId xmlns:a16="http://schemas.microsoft.com/office/drawing/2014/main" id="{ECEEEF4A-C601-1805-0994-E2FC0AE8351F}"/>
              </a:ext>
            </a:extLst>
          </p:cNvPr>
          <p:cNvSpPr>
            <a:spLocks noGrp="1"/>
          </p:cNvSpPr>
          <p:nvPr>
            <p:ph type="body" sz="quarter" idx="41" hasCustomPrompt="1"/>
          </p:nvPr>
        </p:nvSpPr>
        <p:spPr>
          <a:xfrm>
            <a:off x="6923152" y="5394295"/>
            <a:ext cx="4705349" cy="323013"/>
          </a:xfr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Click to edit text</a:t>
            </a:r>
          </a:p>
        </p:txBody>
      </p:sp>
      <p:cxnSp>
        <p:nvCxnSpPr>
          <p:cNvPr id="5" name="Straight Connector 4">
            <a:extLst>
              <a:ext uri="{FF2B5EF4-FFF2-40B4-BE49-F238E27FC236}">
                <a16:creationId xmlns:a16="http://schemas.microsoft.com/office/drawing/2014/main" id="{35051BE0-6CC0-8599-0058-A1ABD7D10059}"/>
              </a:ext>
              <a:ext uri="{C183D7F6-B498-43B3-948B-1728B52AA6E4}">
                <adec:decorative xmlns:adec="http://schemas.microsoft.com/office/drawing/2017/decorative" val="1"/>
              </a:ext>
            </a:extLst>
          </p:cNvPr>
          <p:cNvCxnSpPr>
            <a:cxnSpLocks/>
          </p:cNvCxnSpPr>
          <p:nvPr userDrawn="1"/>
        </p:nvCxnSpPr>
        <p:spPr>
          <a:xfrm>
            <a:off x="838200" y="6336472"/>
            <a:ext cx="5246117"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C8035C26-92BF-2A63-CFEA-94C19830708C}"/>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9" name="Picture 8">
              <a:extLst>
                <a:ext uri="{FF2B5EF4-FFF2-40B4-BE49-F238E27FC236}">
                  <a16:creationId xmlns:a16="http://schemas.microsoft.com/office/drawing/2014/main" id="{8F0EEC4F-F14E-4B91-E8B4-DFC5721B7165}"/>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10" name="Oval 9">
              <a:extLst>
                <a:ext uri="{FF2B5EF4-FFF2-40B4-BE49-F238E27FC236}">
                  <a16:creationId xmlns:a16="http://schemas.microsoft.com/office/drawing/2014/main" id="{3E0381A1-BC29-F4E0-EFAF-DCEB4FBCAD51}"/>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6E865ABC-C82B-AB5F-0238-9A88F85CEDF3}"/>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sp>
        <p:nvSpPr>
          <p:cNvPr id="21" name="Slide Number Placeholder 5">
            <a:extLst>
              <a:ext uri="{FF2B5EF4-FFF2-40B4-BE49-F238E27FC236}">
                <a16:creationId xmlns:a16="http://schemas.microsoft.com/office/drawing/2014/main" id="{9B74A433-C6E3-621D-3396-0324708B6987}"/>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156569406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f_Title + text +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2F5A18-C122-FCFB-66F3-5BCF038D8082}"/>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cstate="hqprint">
            <a:extLst>
              <a:ext uri="{28A0092B-C50C-407E-A947-70E740481C1C}">
                <a14:useLocalDpi xmlns:a14="http://schemas.microsoft.com/office/drawing/2010/main"/>
              </a:ext>
            </a:extLst>
          </a:blip>
          <a:srcRect/>
          <a:stretch/>
        </p:blipFill>
        <p:spPr>
          <a:xfrm>
            <a:off x="0" y="0"/>
            <a:ext cx="6084317" cy="6858000"/>
          </a:xfrm>
          <a:prstGeom prst="rect">
            <a:avLst/>
          </a:prstGeom>
        </p:spPr>
      </p:pic>
      <p:sp>
        <p:nvSpPr>
          <p:cNvPr id="3" name="Freeform: Shape 2">
            <a:extLst>
              <a:ext uri="{FF2B5EF4-FFF2-40B4-BE49-F238E27FC236}">
                <a16:creationId xmlns:a16="http://schemas.microsoft.com/office/drawing/2014/main" id="{B163A7AB-A573-F491-6014-D7BEC3A7FB1F}"/>
              </a:ext>
              <a:ext uri="{C183D7F6-B498-43B3-948B-1728B52AA6E4}">
                <adec:decorative xmlns:adec="http://schemas.microsoft.com/office/drawing/2017/decorative" val="1"/>
              </a:ext>
            </a:extLst>
          </p:cNvPr>
          <p:cNvSpPr/>
          <p:nvPr userDrawn="1"/>
        </p:nvSpPr>
        <p:spPr bwMode="auto">
          <a:xfrm flipH="1">
            <a:off x="4724400" y="0"/>
            <a:ext cx="7467600" cy="6858000"/>
          </a:xfrm>
          <a:custGeom>
            <a:avLst/>
            <a:gdLst>
              <a:gd name="connsiteX0" fmla="*/ 7234229 w 7467600"/>
              <a:gd name="connsiteY0" fmla="*/ 0 h 6267450"/>
              <a:gd name="connsiteX1" fmla="*/ 6910379 w 7467600"/>
              <a:gd name="connsiteY1" fmla="*/ 0 h 6267450"/>
              <a:gd name="connsiteX2" fmla="*/ 4433879 w 7467600"/>
              <a:gd name="connsiteY2" fmla="*/ 0 h 6267450"/>
              <a:gd name="connsiteX3" fmla="*/ 4110029 w 7467600"/>
              <a:gd name="connsiteY3" fmla="*/ 0 h 6267450"/>
              <a:gd name="connsiteX4" fmla="*/ 3124200 w 7467600"/>
              <a:gd name="connsiteY4" fmla="*/ 0 h 6267450"/>
              <a:gd name="connsiteX5" fmla="*/ 2800350 w 7467600"/>
              <a:gd name="connsiteY5" fmla="*/ 0 h 6267450"/>
              <a:gd name="connsiteX6" fmla="*/ 323850 w 7467600"/>
              <a:gd name="connsiteY6" fmla="*/ 0 h 6267450"/>
              <a:gd name="connsiteX7" fmla="*/ 0 w 7467600"/>
              <a:gd name="connsiteY7" fmla="*/ 0 h 6267450"/>
              <a:gd name="connsiteX8" fmla="*/ 0 w 7467600"/>
              <a:gd name="connsiteY8" fmla="*/ 6267450 h 6267450"/>
              <a:gd name="connsiteX9" fmla="*/ 323850 w 7467600"/>
              <a:gd name="connsiteY9" fmla="*/ 6267450 h 6267450"/>
              <a:gd name="connsiteX10" fmla="*/ 2800350 w 7467600"/>
              <a:gd name="connsiteY10" fmla="*/ 6267450 h 6267450"/>
              <a:gd name="connsiteX11" fmla="*/ 3124200 w 7467600"/>
              <a:gd name="connsiteY11" fmla="*/ 6267450 h 6267450"/>
              <a:gd name="connsiteX12" fmla="*/ 4343400 w 7467600"/>
              <a:gd name="connsiteY12" fmla="*/ 6267450 h 6267450"/>
              <a:gd name="connsiteX13" fmla="*/ 4667250 w 7467600"/>
              <a:gd name="connsiteY13" fmla="*/ 6267450 h 6267450"/>
              <a:gd name="connsiteX14" fmla="*/ 7143750 w 7467600"/>
              <a:gd name="connsiteY14" fmla="*/ 6267450 h 6267450"/>
              <a:gd name="connsiteX15" fmla="*/ 7467600 w 7467600"/>
              <a:gd name="connsiteY15" fmla="*/ 6267450 h 6267450"/>
              <a:gd name="connsiteX16" fmla="*/ 7467600 w 7467600"/>
              <a:gd name="connsiteY16" fmla="*/ 233371 h 6267450"/>
              <a:gd name="connsiteX17" fmla="*/ 7234229 w 7467600"/>
              <a:gd name="connsiteY17"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7600" h="6267450">
                <a:moveTo>
                  <a:pt x="7234229" y="0"/>
                </a:moveTo>
                <a:lnTo>
                  <a:pt x="6910379" y="0"/>
                </a:lnTo>
                <a:lnTo>
                  <a:pt x="4433879" y="0"/>
                </a:lnTo>
                <a:lnTo>
                  <a:pt x="4110029" y="0"/>
                </a:lnTo>
                <a:lnTo>
                  <a:pt x="3124200" y="0"/>
                </a:lnTo>
                <a:lnTo>
                  <a:pt x="2800350" y="0"/>
                </a:lnTo>
                <a:lnTo>
                  <a:pt x="323850" y="0"/>
                </a:lnTo>
                <a:lnTo>
                  <a:pt x="0" y="0"/>
                </a:lnTo>
                <a:lnTo>
                  <a:pt x="0" y="6267450"/>
                </a:lnTo>
                <a:lnTo>
                  <a:pt x="323850" y="6267450"/>
                </a:lnTo>
                <a:lnTo>
                  <a:pt x="2800350" y="6267450"/>
                </a:lnTo>
                <a:lnTo>
                  <a:pt x="3124200" y="6267450"/>
                </a:lnTo>
                <a:lnTo>
                  <a:pt x="4343400" y="6267450"/>
                </a:lnTo>
                <a:lnTo>
                  <a:pt x="4667250" y="6267450"/>
                </a:lnTo>
                <a:lnTo>
                  <a:pt x="7143750" y="6267450"/>
                </a:lnTo>
                <a:lnTo>
                  <a:pt x="7467600" y="6267450"/>
                </a:lnTo>
                <a:lnTo>
                  <a:pt x="7467600" y="233371"/>
                </a:lnTo>
                <a:cubicBezTo>
                  <a:pt x="7467600" y="104484"/>
                  <a:pt x="7363116" y="0"/>
                  <a:pt x="7234229" y="0"/>
                </a:cubicBezTo>
                <a:close/>
              </a:path>
            </a:pathLst>
          </a:custGeom>
          <a:solidFill>
            <a:srgbClr val="FFFFFF"/>
          </a:solidFill>
          <a:ln w="9525" cap="flat" cmpd="sng" algn="ctr">
            <a:noFill/>
            <a:prstDash val="solid"/>
          </a:ln>
          <a:effectLst>
            <a:outerShdw blurRad="508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
              <a:ea typeface="+mn-ea"/>
              <a:cs typeface="Segoe UI" pitchFamily="34" charset="0"/>
            </a:endParaRPr>
          </a:p>
        </p:txBody>
      </p:sp>
      <p:sp>
        <p:nvSpPr>
          <p:cNvPr id="20" name="Text Placeholder 5">
            <a:extLst>
              <a:ext uri="{FF2B5EF4-FFF2-40B4-BE49-F238E27FC236}">
                <a16:creationId xmlns:a16="http://schemas.microsoft.com/office/drawing/2014/main" id="{F6E9447C-8476-5191-60B3-D648F1F3C5F6}"/>
              </a:ext>
            </a:extLst>
          </p:cNvPr>
          <p:cNvSpPr>
            <a:spLocks noGrp="1"/>
          </p:cNvSpPr>
          <p:nvPr>
            <p:ph type="body" sz="quarter" idx="15" hasCustomPrompt="1"/>
          </p:nvPr>
        </p:nvSpPr>
        <p:spPr>
          <a:xfrm>
            <a:off x="584201" y="977081"/>
            <a:ext cx="4073524" cy="553998"/>
          </a:xfrm>
        </p:spPr>
        <p:txBody>
          <a:bodyPr/>
          <a:lstStyle>
            <a:lvl1pPr marL="0" indent="0">
              <a:buNone/>
              <a:defRPr sz="3600" b="1" i="0">
                <a:solidFill>
                  <a:schemeClr val="bg1"/>
                </a:solidFill>
                <a:latin typeface="Segoe Sans Text ExtraBold" pitchFamily="2" charset="0"/>
                <a:cs typeface="Segoe Sans Text ExtraBold" pitchFamily="2" charset="0"/>
              </a:defRPr>
            </a:lvl1pPr>
          </a:lstStyle>
          <a:p>
            <a:pPr lvl="0"/>
            <a:r>
              <a:rPr lang="en-US"/>
              <a:t>Click to edit title</a:t>
            </a:r>
          </a:p>
        </p:txBody>
      </p:sp>
      <p:sp>
        <p:nvSpPr>
          <p:cNvPr id="19" name="Text Placeholder 8">
            <a:extLst>
              <a:ext uri="{FF2B5EF4-FFF2-40B4-BE49-F238E27FC236}">
                <a16:creationId xmlns:a16="http://schemas.microsoft.com/office/drawing/2014/main" id="{49522008-32DE-498C-5407-497807F10608}"/>
              </a:ext>
            </a:extLst>
          </p:cNvPr>
          <p:cNvSpPr>
            <a:spLocks noGrp="1"/>
          </p:cNvSpPr>
          <p:nvPr>
            <p:ph type="body" sz="quarter" idx="32" hasCustomPrompt="1"/>
          </p:nvPr>
        </p:nvSpPr>
        <p:spPr>
          <a:xfrm>
            <a:off x="584201" y="2335634"/>
            <a:ext cx="4073524"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grpSp>
        <p:nvGrpSpPr>
          <p:cNvPr id="5" name="Group 4">
            <a:extLst>
              <a:ext uri="{FF2B5EF4-FFF2-40B4-BE49-F238E27FC236}">
                <a16:creationId xmlns:a16="http://schemas.microsoft.com/office/drawing/2014/main" id="{4D0BF85C-E803-0C40-3C36-6B7943A1B46A}"/>
              </a:ext>
              <a:ext uri="{C183D7F6-B498-43B3-948B-1728B52AA6E4}">
                <adec:decorative xmlns:adec="http://schemas.microsoft.com/office/drawing/2017/decorative" val="1"/>
              </a:ext>
            </a:extLst>
          </p:cNvPr>
          <p:cNvGrpSpPr/>
          <p:nvPr userDrawn="1"/>
        </p:nvGrpSpPr>
        <p:grpSpPr>
          <a:xfrm>
            <a:off x="838200" y="6415801"/>
            <a:ext cx="2279049" cy="246221"/>
            <a:chOff x="838200" y="6415801"/>
            <a:chExt cx="2279049" cy="246221"/>
          </a:xfrm>
        </p:grpSpPr>
        <p:pic>
          <p:nvPicPr>
            <p:cNvPr id="6" name="Picture 5">
              <a:extLst>
                <a:ext uri="{FF2B5EF4-FFF2-40B4-BE49-F238E27FC236}">
                  <a16:creationId xmlns:a16="http://schemas.microsoft.com/office/drawing/2014/main" id="{3F3D904B-05D1-1433-C3FB-8A7D1F44D931}"/>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7" name="Oval 6">
              <a:extLst>
                <a:ext uri="{FF2B5EF4-FFF2-40B4-BE49-F238E27FC236}">
                  <a16:creationId xmlns:a16="http://schemas.microsoft.com/office/drawing/2014/main" id="{90CF3553-A017-143C-BFE5-1EEA5FF46D23}"/>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512D485A-E2A7-D435-80A4-5BAE968F8D9C}"/>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cxnSp>
        <p:nvCxnSpPr>
          <p:cNvPr id="10" name="Straight Connector 9">
            <a:extLst>
              <a:ext uri="{FF2B5EF4-FFF2-40B4-BE49-F238E27FC236}">
                <a16:creationId xmlns:a16="http://schemas.microsoft.com/office/drawing/2014/main" id="{9AB630CC-C257-969B-5964-D38F51E94489}"/>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FA016D73-F29F-5A47-C741-33539C5ED07D}"/>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
        <p:nvSpPr>
          <p:cNvPr id="12" name="Picture Placeholder 3">
            <a:extLst>
              <a:ext uri="{FF2B5EF4-FFF2-40B4-BE49-F238E27FC236}">
                <a16:creationId xmlns:a16="http://schemas.microsoft.com/office/drawing/2014/main" id="{0A8E3695-D58B-CEE4-8D30-AA6C47648C6B}"/>
              </a:ext>
              <a:ext uri="{C183D7F6-B498-43B3-948B-1728B52AA6E4}">
                <adec:decorative xmlns:adec="http://schemas.microsoft.com/office/drawing/2017/decorative" val="1"/>
              </a:ext>
            </a:extLst>
          </p:cNvPr>
          <p:cNvSpPr>
            <a:spLocks noGrp="1"/>
          </p:cNvSpPr>
          <p:nvPr>
            <p:ph type="pic" sz="quarter" idx="10" hasCustomPrompt="1"/>
          </p:nvPr>
        </p:nvSpPr>
        <p:spPr>
          <a:xfrm>
            <a:off x="4956048" y="530352"/>
            <a:ext cx="7004304" cy="5797296"/>
          </a:xfrm>
          <a:prstGeom prst="roundRect">
            <a:avLst>
              <a:gd name="adj" fmla="val 4509"/>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Tree>
    <p:extLst>
      <p:ext uri="{BB962C8B-B14F-4D97-AF65-F5344CB8AC3E}">
        <p14:creationId xmlns:p14="http://schemas.microsoft.com/office/powerpoint/2010/main" val="232389561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Half Image - Oran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2F5A18-C122-FCFB-66F3-5BCF038D8082}"/>
              </a:ext>
            </a:extLst>
          </p:cNvPr>
          <p:cNvPicPr>
            <a:picLocks noGrp="1" noRot="1" noMove="1" noResize="1" noEditPoints="1" noAdjustHandles="1" noChangeArrowheads="1" noChangeShapeType="1" noCrop="1"/>
          </p:cNvPicPr>
          <p:nvPr userDrawn="1"/>
        </p:nvPicPr>
        <p:blipFill>
          <a:blip r:embed="rId2" cstate="hqprint">
            <a:extLst>
              <a:ext uri="{28A0092B-C50C-407E-A947-70E740481C1C}">
                <a14:useLocalDpi xmlns:a14="http://schemas.microsoft.com/office/drawing/2010/main"/>
              </a:ext>
            </a:extLst>
          </a:blip>
          <a:srcRect/>
          <a:stretch/>
        </p:blipFill>
        <p:spPr>
          <a:xfrm>
            <a:off x="0" y="0"/>
            <a:ext cx="6084317" cy="6858000"/>
          </a:xfrm>
          <a:prstGeom prst="rect">
            <a:avLst/>
          </a:prstGeom>
        </p:spPr>
      </p:pic>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9" y="10824"/>
            <a:ext cx="6096001"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19" name="Text Placeholder 8">
            <a:extLst>
              <a:ext uri="{FF2B5EF4-FFF2-40B4-BE49-F238E27FC236}">
                <a16:creationId xmlns:a16="http://schemas.microsoft.com/office/drawing/2014/main" id="{49522008-32DE-498C-5407-497807F10608}"/>
              </a:ext>
            </a:extLst>
          </p:cNvPr>
          <p:cNvSpPr>
            <a:spLocks noGrp="1"/>
          </p:cNvSpPr>
          <p:nvPr>
            <p:ph type="body" sz="quarter" idx="32" hasCustomPrompt="1"/>
          </p:nvPr>
        </p:nvSpPr>
        <p:spPr>
          <a:xfrm>
            <a:off x="584201" y="1630784"/>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20" name="Text Placeholder 5">
            <a:extLst>
              <a:ext uri="{FF2B5EF4-FFF2-40B4-BE49-F238E27FC236}">
                <a16:creationId xmlns:a16="http://schemas.microsoft.com/office/drawing/2014/main" id="{F6E9447C-8476-5191-60B3-D648F1F3C5F6}"/>
              </a:ext>
            </a:extLst>
          </p:cNvPr>
          <p:cNvSpPr>
            <a:spLocks noGrp="1"/>
          </p:cNvSpPr>
          <p:nvPr>
            <p:ph type="body" sz="quarter" idx="15" hasCustomPrompt="1"/>
          </p:nvPr>
        </p:nvSpPr>
        <p:spPr>
          <a:xfrm>
            <a:off x="584201" y="977081"/>
            <a:ext cx="4973320" cy="553998"/>
          </a:xfrm>
        </p:spPr>
        <p:txBody>
          <a:bodyPr/>
          <a:lstStyle>
            <a:lvl1pPr marL="0" indent="0">
              <a:buNone/>
              <a:defRPr sz="3600" b="1" i="0">
                <a:solidFill>
                  <a:schemeClr val="bg1"/>
                </a:solidFill>
                <a:latin typeface="Segoe Sans Text ExtraBold" pitchFamily="2" charset="0"/>
                <a:cs typeface="Segoe Sans Text ExtraBold" pitchFamily="2" charset="0"/>
              </a:defRPr>
            </a:lvl1pPr>
          </a:lstStyle>
          <a:p>
            <a:pPr lvl="0"/>
            <a:r>
              <a:rPr lang="en-US"/>
              <a:t>Click to edit title</a:t>
            </a:r>
          </a:p>
        </p:txBody>
      </p:sp>
      <p:grpSp>
        <p:nvGrpSpPr>
          <p:cNvPr id="5" name="Group 4">
            <a:extLst>
              <a:ext uri="{FF2B5EF4-FFF2-40B4-BE49-F238E27FC236}">
                <a16:creationId xmlns:a16="http://schemas.microsoft.com/office/drawing/2014/main" id="{4D0BF85C-E803-0C40-3C36-6B7943A1B46A}"/>
              </a:ext>
            </a:extLst>
          </p:cNvPr>
          <p:cNvGrpSpPr/>
          <p:nvPr userDrawn="1"/>
        </p:nvGrpSpPr>
        <p:grpSpPr>
          <a:xfrm>
            <a:off x="838200" y="6415801"/>
            <a:ext cx="2279049" cy="246221"/>
            <a:chOff x="838200" y="6415801"/>
            <a:chExt cx="2279049" cy="246221"/>
          </a:xfrm>
        </p:grpSpPr>
        <p:pic>
          <p:nvPicPr>
            <p:cNvPr id="6" name="Picture 5">
              <a:extLst>
                <a:ext uri="{FF2B5EF4-FFF2-40B4-BE49-F238E27FC236}">
                  <a16:creationId xmlns:a16="http://schemas.microsoft.com/office/drawing/2014/main" id="{3F3D904B-05D1-1433-C3FB-8A7D1F44D931}"/>
                </a:ext>
              </a:extLst>
            </p:cNvPr>
            <p:cNvPicPr>
              <a:picLocks noChangeAspect="1"/>
            </p:cNvPicPr>
            <p:nvPr userDrawn="1"/>
          </p:nvPicPr>
          <p:blipFill>
            <a:blip r:embed="rId3"/>
            <a:stretch>
              <a:fillRect/>
            </a:stretch>
          </p:blipFill>
          <p:spPr>
            <a:xfrm>
              <a:off x="838200" y="6459399"/>
              <a:ext cx="746539" cy="159026"/>
            </a:xfrm>
            <a:prstGeom prst="rect">
              <a:avLst/>
            </a:prstGeom>
          </p:spPr>
        </p:pic>
        <p:sp>
          <p:nvSpPr>
            <p:cNvPr id="7" name="Oval 6">
              <a:extLst>
                <a:ext uri="{FF2B5EF4-FFF2-40B4-BE49-F238E27FC236}">
                  <a16:creationId xmlns:a16="http://schemas.microsoft.com/office/drawing/2014/main" id="{90CF3553-A017-143C-BFE5-1EEA5FF46D23}"/>
                </a:ext>
              </a:extLst>
            </p:cNvPr>
            <p:cNvSpPr/>
            <p:nvPr userDrawn="1"/>
          </p:nvSpPr>
          <p:spPr>
            <a:xfrm>
              <a:off x="1751110" y="6519227"/>
              <a:ext cx="45719" cy="45719"/>
            </a:xfrm>
            <a:prstGeom prst="ellipse">
              <a:avLst/>
            </a:prstGeom>
            <a:solidFill>
              <a:schemeClr val="bg1">
                <a:alpha val="499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512D485A-E2A7-D435-80A4-5BAE968F8D9C}"/>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chemeClr val="bg1"/>
                  </a:solidFill>
                  <a:latin typeface="Segoe Sans Text ExtraBold" pitchFamily="2" charset="0"/>
                  <a:cs typeface="Segoe Sans Text ExtraBold" pitchFamily="2" charset="0"/>
                </a:rPr>
                <a:t>MCAPS Academy</a:t>
              </a:r>
            </a:p>
          </p:txBody>
        </p:sp>
      </p:grpSp>
      <p:cxnSp>
        <p:nvCxnSpPr>
          <p:cNvPr id="10" name="Straight Connector 9">
            <a:extLst>
              <a:ext uri="{FF2B5EF4-FFF2-40B4-BE49-F238E27FC236}">
                <a16:creationId xmlns:a16="http://schemas.microsoft.com/office/drawing/2014/main" id="{9AB630CC-C257-969B-5964-D38F51E94489}"/>
              </a:ext>
            </a:extLst>
          </p:cNvPr>
          <p:cNvCxnSpPr>
            <a:cxnSpLocks/>
          </p:cNvCxnSpPr>
          <p:nvPr userDrawn="1"/>
        </p:nvCxnSpPr>
        <p:spPr>
          <a:xfrm>
            <a:off x="838200" y="6336472"/>
            <a:ext cx="105156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FA016D73-F29F-5A47-C741-33539C5ED07D}"/>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chemeClr val="bg1"/>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165842313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ext Placeholder 40">
            <a:extLst>
              <a:ext uri="{FF2B5EF4-FFF2-40B4-BE49-F238E27FC236}">
                <a16:creationId xmlns:a16="http://schemas.microsoft.com/office/drawing/2014/main" id="{8EA49F02-6271-9A6E-E780-4A8FB306F03E}"/>
              </a:ext>
            </a:extLst>
          </p:cNvPr>
          <p:cNvSpPr>
            <a:spLocks noGrp="1"/>
          </p:cNvSpPr>
          <p:nvPr>
            <p:ph type="body" sz="quarter" idx="13"/>
          </p:nvPr>
        </p:nvSpPr>
        <p:spPr>
          <a:xfrm>
            <a:off x="493776" y="173736"/>
            <a:ext cx="11167534" cy="498598"/>
          </a:xfrm>
        </p:spPr>
        <p:txBody>
          <a:bodyPr/>
          <a:lstStyle>
            <a:lvl1pPr>
              <a:defRPr sz="3600" b="1" i="0">
                <a:solidFill>
                  <a:srgbClr val="0078D4"/>
                </a:solidFill>
                <a:latin typeface="Segoe Sans Text ExtraBold" pitchFamily="2" charset="0"/>
                <a:cs typeface="Segoe Sans Text ExtraBold" pitchFamily="2" charset="0"/>
              </a:defRPr>
            </a:lvl1pPr>
          </a:lstStyle>
          <a:p>
            <a:pPr lvl="0"/>
            <a:endParaRPr lang="en-US"/>
          </a:p>
        </p:txBody>
      </p:sp>
      <p:cxnSp>
        <p:nvCxnSpPr>
          <p:cNvPr id="16" name="Straight Connector 15">
            <a:extLst>
              <a:ext uri="{FF2B5EF4-FFF2-40B4-BE49-F238E27FC236}">
                <a16:creationId xmlns:a16="http://schemas.microsoft.com/office/drawing/2014/main" id="{DB4A737B-A167-EA1F-6B5B-C5C64F47B72D}"/>
              </a:ext>
              <a:ext uri="{C183D7F6-B498-43B3-948B-1728B52AA6E4}">
                <adec:decorative xmlns:adec="http://schemas.microsoft.com/office/drawing/2017/decorative" val="1"/>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6" name="Footer Placeholder 4">
            <a:extLst>
              <a:ext uri="{FF2B5EF4-FFF2-40B4-BE49-F238E27FC236}">
                <a16:creationId xmlns:a16="http://schemas.microsoft.com/office/drawing/2014/main" id="{D1DD574C-D8C9-7E14-BCDD-168117617E29}"/>
              </a:ext>
              <a:ext uri="{C183D7F6-B498-43B3-948B-1728B52AA6E4}">
                <adec:decorative xmlns:adec="http://schemas.microsoft.com/office/drawing/2017/decorative" val="1"/>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7" name="Slide Number Placeholder 5">
            <a:extLst>
              <a:ext uri="{FF2B5EF4-FFF2-40B4-BE49-F238E27FC236}">
                <a16:creationId xmlns:a16="http://schemas.microsoft.com/office/drawing/2014/main" id="{EC7FBADB-6255-EED3-7D49-DF93A484DE24}"/>
              </a:ext>
              <a:ext uri="{C183D7F6-B498-43B3-948B-1728B52AA6E4}">
                <adec:decorative xmlns:adec="http://schemas.microsoft.com/office/drawing/2017/decorative" val="1"/>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418536348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84B398DA-BE90-30A3-893D-2A10D1ED538D}"/>
              </a:ext>
            </a:extLst>
          </p:cNvPr>
          <p:cNvSpPr>
            <a:spLocks noGrp="1"/>
          </p:cNvSpPr>
          <p:nvPr>
            <p:ph type="title"/>
          </p:nvPr>
        </p:nvSpPr>
        <p:spPr>
          <a:xfrm>
            <a:off x="588263" y="457200"/>
            <a:ext cx="11018520" cy="6093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E67D54AD-3EE8-C778-38E1-8D15706E41AC}"/>
              </a:ext>
            </a:extLst>
          </p:cNvPr>
          <p:cNvSpPr>
            <a:spLocks noGrp="1"/>
          </p:cNvSpPr>
          <p:nvPr>
            <p:ph type="body" idx="1"/>
          </p:nvPr>
        </p:nvSpPr>
        <p:spPr>
          <a:xfrm>
            <a:off x="584200" y="1435503"/>
            <a:ext cx="11018520" cy="175387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4" name="Group 13">
            <a:extLst>
              <a:ext uri="{FF2B5EF4-FFF2-40B4-BE49-F238E27FC236}">
                <a16:creationId xmlns:a16="http://schemas.microsoft.com/office/drawing/2014/main" id="{038B9DFA-241B-C8E0-C826-97160B44BC38}"/>
              </a:ext>
            </a:extLst>
          </p:cNvPr>
          <p:cNvGrpSpPr/>
          <p:nvPr userDrawn="1"/>
        </p:nvGrpSpPr>
        <p:grpSpPr>
          <a:xfrm>
            <a:off x="838200" y="6415801"/>
            <a:ext cx="2279049" cy="246221"/>
            <a:chOff x="838200" y="6415801"/>
            <a:chExt cx="2279049" cy="246221"/>
          </a:xfrm>
        </p:grpSpPr>
        <p:pic>
          <p:nvPicPr>
            <p:cNvPr id="15" name="Picture 14">
              <a:extLst>
                <a:ext uri="{FF2B5EF4-FFF2-40B4-BE49-F238E27FC236}">
                  <a16:creationId xmlns:a16="http://schemas.microsoft.com/office/drawing/2014/main" id="{BFBB78B4-2ADF-744F-E077-ADAFDBE87132}"/>
                </a:ext>
              </a:extLst>
            </p:cNvPr>
            <p:cNvPicPr>
              <a:picLocks noChangeAspect="1"/>
            </p:cNvPicPr>
            <p:nvPr userDrawn="1"/>
          </p:nvPicPr>
          <p:blipFill>
            <a:blip r:embed="rId24"/>
            <a:stretch>
              <a:fillRect/>
            </a:stretch>
          </p:blipFill>
          <p:spPr>
            <a:xfrm>
              <a:off x="838200" y="6459399"/>
              <a:ext cx="746539" cy="159026"/>
            </a:xfrm>
            <a:prstGeom prst="rect">
              <a:avLst/>
            </a:prstGeom>
          </p:spPr>
        </p:pic>
        <p:sp>
          <p:nvSpPr>
            <p:cNvPr id="16" name="Oval 15">
              <a:extLst>
                <a:ext uri="{FF2B5EF4-FFF2-40B4-BE49-F238E27FC236}">
                  <a16:creationId xmlns:a16="http://schemas.microsoft.com/office/drawing/2014/main" id="{62D451D8-9441-2EC4-FC28-E30B2CFDAA6E}"/>
                </a:ext>
              </a:extLst>
            </p:cNvPr>
            <p:cNvSpPr/>
            <p:nvPr userDrawn="1"/>
          </p:nvSpPr>
          <p:spPr>
            <a:xfrm>
              <a:off x="1751110" y="6519227"/>
              <a:ext cx="45719" cy="45719"/>
            </a:xfrm>
            <a:prstGeom prst="ellipse">
              <a:avLst/>
            </a:prstGeom>
            <a:solidFill>
              <a:srgbClr val="7C7D7F">
                <a:alpha val="4996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5749923-376D-212F-A93F-D2A635E318CD}"/>
                </a:ext>
              </a:extLst>
            </p:cNvPr>
            <p:cNvSpPr txBox="1"/>
            <p:nvPr userDrawn="1"/>
          </p:nvSpPr>
          <p:spPr>
            <a:xfrm>
              <a:off x="1855365" y="6415801"/>
              <a:ext cx="1261884" cy="246221"/>
            </a:xfrm>
            <a:prstGeom prst="rect">
              <a:avLst/>
            </a:prstGeom>
            <a:noFill/>
          </p:spPr>
          <p:txBody>
            <a:bodyPr wrap="none" rtlCol="0">
              <a:spAutoFit/>
            </a:bodyPr>
            <a:lstStyle/>
            <a:p>
              <a:r>
                <a:rPr lang="en-US" sz="1000" b="1" i="0" spc="0" baseline="0">
                  <a:solidFill>
                    <a:srgbClr val="7C7D7F"/>
                  </a:solidFill>
                  <a:latin typeface="Segoe Sans Text ExtraBold" pitchFamily="2" charset="0"/>
                  <a:cs typeface="Segoe Sans Text ExtraBold" pitchFamily="2" charset="0"/>
                </a:rPr>
                <a:t>MCAPS Academy</a:t>
              </a:r>
            </a:p>
          </p:txBody>
        </p:sp>
      </p:grpSp>
      <p:cxnSp>
        <p:nvCxnSpPr>
          <p:cNvPr id="20" name="Straight Connector 19">
            <a:extLst>
              <a:ext uri="{FF2B5EF4-FFF2-40B4-BE49-F238E27FC236}">
                <a16:creationId xmlns:a16="http://schemas.microsoft.com/office/drawing/2014/main" id="{5192C09A-192D-90F3-733C-7AC59605EB59}"/>
              </a:ext>
            </a:extLst>
          </p:cNvPr>
          <p:cNvCxnSpPr>
            <a:cxnSpLocks/>
          </p:cNvCxnSpPr>
          <p:nvPr userDrawn="1"/>
        </p:nvCxnSpPr>
        <p:spPr>
          <a:xfrm>
            <a:off x="838200" y="6336472"/>
            <a:ext cx="10515600" cy="0"/>
          </a:xfrm>
          <a:prstGeom prst="line">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pic>
        <p:nvPicPr>
          <p:cNvPr id="2" name="Picture 1" descr="A row of different colors&#10;&#10;AI-generated content may be incorrect.">
            <a:extLst>
              <a:ext uri="{FF2B5EF4-FFF2-40B4-BE49-F238E27FC236}">
                <a16:creationId xmlns:a16="http://schemas.microsoft.com/office/drawing/2014/main" id="{4087B5DE-6663-D978-12D9-08313F9ABF4D}"/>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845066" y="2457681"/>
            <a:ext cx="6867093" cy="1951734"/>
          </a:xfrm>
          <a:prstGeom prst="rect">
            <a:avLst/>
          </a:prstGeom>
        </p:spPr>
      </p:pic>
      <p:sp>
        <p:nvSpPr>
          <p:cNvPr id="3" name="Footer Placeholder 4">
            <a:extLst>
              <a:ext uri="{FF2B5EF4-FFF2-40B4-BE49-F238E27FC236}">
                <a16:creationId xmlns:a16="http://schemas.microsoft.com/office/drawing/2014/main" id="{7371125D-6646-25B8-919F-CB5B8635C663}"/>
              </a:ext>
            </a:extLst>
          </p:cNvPr>
          <p:cNvSpPr>
            <a:spLocks noGrp="1"/>
          </p:cNvSpPr>
          <p:nvPr>
            <p:ph type="ftr" sz="quarter" idx="3"/>
          </p:nvPr>
        </p:nvSpPr>
        <p:spPr>
          <a:xfrm>
            <a:off x="4038600" y="6455549"/>
            <a:ext cx="4114800" cy="162876"/>
          </a:xfrm>
          <a:prstGeom prst="rect">
            <a:avLst/>
          </a:prstGeom>
        </p:spPr>
        <p:txBody>
          <a:bodyPr/>
          <a:lstStyle>
            <a:lvl1pPr algn="ctr">
              <a:defRPr sz="800">
                <a:solidFill>
                  <a:srgbClr val="7C7D7F"/>
                </a:solidFill>
                <a:latin typeface="Segoe Sans Display" pitchFamily="2" charset="0"/>
                <a:cs typeface="Segoe Sans Display" pitchFamily="2" charset="0"/>
              </a:defRPr>
            </a:lvl1pPr>
          </a:lstStyle>
          <a:p>
            <a:r>
              <a:rPr lang="en-US"/>
              <a:t>Program name – DELETE IF NO PROGRAM</a:t>
            </a:r>
          </a:p>
        </p:txBody>
      </p:sp>
      <p:sp>
        <p:nvSpPr>
          <p:cNvPr id="4" name="Slide Number Placeholder 5">
            <a:extLst>
              <a:ext uri="{FF2B5EF4-FFF2-40B4-BE49-F238E27FC236}">
                <a16:creationId xmlns:a16="http://schemas.microsoft.com/office/drawing/2014/main" id="{CC4816D7-713A-D4CB-760A-A94DF15D0C08}"/>
              </a:ext>
            </a:extLst>
          </p:cNvPr>
          <p:cNvSpPr>
            <a:spLocks noGrp="1"/>
          </p:cNvSpPr>
          <p:nvPr>
            <p:ph type="sldNum" sz="quarter" idx="4"/>
          </p:nvPr>
        </p:nvSpPr>
        <p:spPr>
          <a:xfrm>
            <a:off x="8610600" y="6430802"/>
            <a:ext cx="2743200" cy="201967"/>
          </a:xfrm>
          <a:prstGeom prst="rect">
            <a:avLst/>
          </a:prstGeom>
        </p:spPr>
        <p:txBody>
          <a:bodyPr/>
          <a:lstStyle>
            <a:lvl1pPr algn="r">
              <a:defRPr sz="800">
                <a:solidFill>
                  <a:srgbClr val="7C7D7F"/>
                </a:solidFill>
                <a:latin typeface="Segoe Sans Display" pitchFamily="2" charset="0"/>
                <a:cs typeface="Segoe Sans Display" pitchFamily="2" charset="0"/>
              </a:defRPr>
            </a:lvl1pPr>
          </a:lstStyle>
          <a:p>
            <a:fld id="{7E28B36E-39F9-9643-86B1-BE060D5B1AED}" type="slidenum">
              <a:rPr lang="en-US" smtClean="0"/>
              <a:pPr/>
              <a:t>‹#›</a:t>
            </a:fld>
            <a:endParaRPr lang="en-US"/>
          </a:p>
        </p:txBody>
      </p:sp>
    </p:spTree>
    <p:extLst>
      <p:ext uri="{BB962C8B-B14F-4D97-AF65-F5344CB8AC3E}">
        <p14:creationId xmlns:p14="http://schemas.microsoft.com/office/powerpoint/2010/main" val="14549331"/>
      </p:ext>
    </p:extLst>
  </p:cSld>
  <p:clrMap bg1="lt1" tx1="dk1" bg2="lt2" tx2="dk2" accent1="accent1" accent2="accent2" accent3="accent3" accent4="accent4" accent5="accent5" accent6="accent6" hlink="hlink" folHlink="folHlink"/>
  <p:sldLayoutIdLst>
    <p:sldLayoutId id="2147489346" r:id="rId1"/>
    <p:sldLayoutId id="2147489347" r:id="rId2"/>
    <p:sldLayoutId id="2147489348" r:id="rId3"/>
    <p:sldLayoutId id="2147489349" r:id="rId4"/>
    <p:sldLayoutId id="2147489350" r:id="rId5"/>
    <p:sldLayoutId id="2147489351" r:id="rId6"/>
    <p:sldLayoutId id="2147489352" r:id="rId7"/>
    <p:sldLayoutId id="2147489353" r:id="rId8"/>
    <p:sldLayoutId id="2147489354" r:id="rId9"/>
    <p:sldLayoutId id="2147489355" r:id="rId10"/>
    <p:sldLayoutId id="2147489356" r:id="rId11"/>
    <p:sldLayoutId id="2147489357" r:id="rId12"/>
    <p:sldLayoutId id="2147489358" r:id="rId13"/>
    <p:sldLayoutId id="2147489359" r:id="rId14"/>
    <p:sldLayoutId id="2147489360" r:id="rId15"/>
    <p:sldLayoutId id="2147489361" r:id="rId16"/>
    <p:sldLayoutId id="2147489362" r:id="rId17"/>
    <p:sldLayoutId id="2147489363" r:id="rId18"/>
    <p:sldLayoutId id="2147489364" r:id="rId19"/>
    <p:sldLayoutId id="2147489365" r:id="rId20"/>
    <p:sldLayoutId id="2147489366" r:id="rId21"/>
    <p:sldLayoutId id="2147488236" r:id="rId22"/>
  </p:sldLayoutIdLst>
  <p:txStyles>
    <p:titleStyle>
      <a:lvl1pPr algn="l" defTabSz="914400" rtl="0" eaLnBrk="1" latinLnBrk="0" hangingPunct="1">
        <a:lnSpc>
          <a:spcPct val="90000"/>
        </a:lnSpc>
        <a:spcBef>
          <a:spcPct val="0"/>
        </a:spcBef>
        <a:buNone/>
        <a:defRPr sz="4400" b="1" i="0" kern="1200">
          <a:solidFill>
            <a:schemeClr val="tx1"/>
          </a:solidFill>
          <a:latin typeface="Segoe Sans Text" pitchFamily="2" charset="0"/>
          <a:ea typeface="+mj-ea"/>
          <a:cs typeface="Segoe Sans Text" pitchFamily="2"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Sans Display" pitchFamily="2" charset="0"/>
          <a:ea typeface="+mn-ea"/>
          <a:cs typeface="Segoe Sans Display"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5.png"/><Relationship Id="rId26" Type="http://schemas.openxmlformats.org/officeDocument/2006/relationships/image" Target="../media/image52.png"/><Relationship Id="rId3" Type="http://schemas.openxmlformats.org/officeDocument/2006/relationships/image" Target="../media/image31.png"/><Relationship Id="rId21" Type="http://schemas.openxmlformats.org/officeDocument/2006/relationships/image" Target="../media/image48.png"/><Relationship Id="rId34" Type="http://schemas.openxmlformats.org/officeDocument/2006/relationships/image" Target="../media/image2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4.png"/><Relationship Id="rId25" Type="http://schemas.openxmlformats.org/officeDocument/2006/relationships/image" Target="../media/image51.png"/><Relationship Id="rId33" Type="http://schemas.microsoft.com/office/2007/relationships/hdphoto" Target="../media/hdphoto4.wdp"/><Relationship Id="rId2" Type="http://schemas.openxmlformats.org/officeDocument/2006/relationships/notesSlide" Target="../notesSlides/notesSlide10.xml"/><Relationship Id="rId16" Type="http://schemas.microsoft.com/office/2007/relationships/hdphoto" Target="../media/hdphoto1.wdp"/><Relationship Id="rId20" Type="http://schemas.openxmlformats.org/officeDocument/2006/relationships/image" Target="../media/image47.png"/><Relationship Id="rId29" Type="http://schemas.openxmlformats.org/officeDocument/2006/relationships/image" Target="../media/image55.png"/><Relationship Id="rId1" Type="http://schemas.openxmlformats.org/officeDocument/2006/relationships/slideLayout" Target="../slideLayouts/slideLayout22.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0.png"/><Relationship Id="rId32" Type="http://schemas.openxmlformats.org/officeDocument/2006/relationships/image" Target="../media/image57.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image" Target="../media/image38.png"/><Relationship Id="rId19" Type="http://schemas.openxmlformats.org/officeDocument/2006/relationships/image" Target="../media/image46.png"/><Relationship Id="rId31" Type="http://schemas.microsoft.com/office/2007/relationships/hdphoto" Target="../media/hdphoto3.wdp"/><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microsoft.com/office/2007/relationships/hdphoto" Target="../media/hdphoto2.wdp"/><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30.svg"/><Relationship Id="rId8"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1.xml"/><Relationship Id="rId16"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61.png"/><Relationship Id="rId11" Type="http://schemas.openxmlformats.org/officeDocument/2006/relationships/image" Target="../media/image66.jpe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1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29.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30.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1.png"/><Relationship Id="rId18" Type="http://schemas.openxmlformats.org/officeDocument/2006/relationships/image" Target="../media/image100.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6.svg"/><Relationship Id="rId17" Type="http://schemas.openxmlformats.org/officeDocument/2006/relationships/image" Target="../media/image99.png"/><Relationship Id="rId2" Type="http://schemas.openxmlformats.org/officeDocument/2006/relationships/notesSlide" Target="../notesSlides/notesSlide26.xml"/><Relationship Id="rId16" Type="http://schemas.openxmlformats.org/officeDocument/2006/relationships/image" Target="../media/image98.svg"/><Relationship Id="rId20" Type="http://schemas.openxmlformats.org/officeDocument/2006/relationships/image" Target="../media/image30.svg"/><Relationship Id="rId1" Type="http://schemas.openxmlformats.org/officeDocument/2006/relationships/slideLayout" Target="../slideLayouts/slideLayout9.xml"/><Relationship Id="rId6" Type="http://schemas.openxmlformats.org/officeDocument/2006/relationships/image" Target="../media/image88.svg"/><Relationship Id="rId11" Type="http://schemas.openxmlformats.org/officeDocument/2006/relationships/image" Target="../media/image95.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4.svg"/><Relationship Id="rId19" Type="http://schemas.openxmlformats.org/officeDocument/2006/relationships/image" Target="../media/image29.png"/><Relationship Id="rId4" Type="http://schemas.openxmlformats.org/officeDocument/2006/relationships/image" Target="../media/image86.svg"/><Relationship Id="rId9" Type="http://schemas.openxmlformats.org/officeDocument/2006/relationships/image" Target="../media/image93.png"/><Relationship Id="rId14" Type="http://schemas.openxmlformats.org/officeDocument/2006/relationships/image" Target="../media/image92.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1.png"/><Relationship Id="rId18" Type="http://schemas.openxmlformats.org/officeDocument/2006/relationships/image" Target="../media/image100.svg"/><Relationship Id="rId3" Type="http://schemas.openxmlformats.org/officeDocument/2006/relationships/image" Target="../media/image85.png"/><Relationship Id="rId21" Type="http://schemas.openxmlformats.org/officeDocument/2006/relationships/image" Target="../media/image29.png"/><Relationship Id="rId7" Type="http://schemas.openxmlformats.org/officeDocument/2006/relationships/image" Target="../media/image89.png"/><Relationship Id="rId12" Type="http://schemas.openxmlformats.org/officeDocument/2006/relationships/image" Target="../media/image96.svg"/><Relationship Id="rId17" Type="http://schemas.openxmlformats.org/officeDocument/2006/relationships/image" Target="../media/image99.png"/><Relationship Id="rId2" Type="http://schemas.openxmlformats.org/officeDocument/2006/relationships/notesSlide" Target="../notesSlides/notesSlide31.xml"/><Relationship Id="rId16" Type="http://schemas.openxmlformats.org/officeDocument/2006/relationships/image" Target="../media/image98.svg"/><Relationship Id="rId20" Type="http://schemas.openxmlformats.org/officeDocument/2006/relationships/image" Target="../media/image102.svg"/><Relationship Id="rId1" Type="http://schemas.openxmlformats.org/officeDocument/2006/relationships/slideLayout" Target="../slideLayouts/slideLayout10.xml"/><Relationship Id="rId6" Type="http://schemas.openxmlformats.org/officeDocument/2006/relationships/image" Target="../media/image88.svg"/><Relationship Id="rId11" Type="http://schemas.openxmlformats.org/officeDocument/2006/relationships/image" Target="../media/image95.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4.svg"/><Relationship Id="rId19" Type="http://schemas.openxmlformats.org/officeDocument/2006/relationships/image" Target="../media/image101.png"/><Relationship Id="rId4" Type="http://schemas.openxmlformats.org/officeDocument/2006/relationships/image" Target="../media/image86.svg"/><Relationship Id="rId9" Type="http://schemas.openxmlformats.org/officeDocument/2006/relationships/image" Target="../media/image93.png"/><Relationship Id="rId14" Type="http://schemas.openxmlformats.org/officeDocument/2006/relationships/image" Target="../media/image92.svg"/><Relationship Id="rId22" Type="http://schemas.openxmlformats.org/officeDocument/2006/relationships/image" Target="../media/image30.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98.svg"/><Relationship Id="rId3" Type="http://schemas.openxmlformats.org/officeDocument/2006/relationships/image" Target="../media/image85.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97.png"/><Relationship Id="rId2" Type="http://schemas.openxmlformats.org/officeDocument/2006/relationships/notesSlide" Target="../notesSlides/notesSlide34.xml"/><Relationship Id="rId16" Type="http://schemas.openxmlformats.org/officeDocument/2006/relationships/image" Target="../media/image90.svg"/><Relationship Id="rId20" Type="http://schemas.openxmlformats.org/officeDocument/2006/relationships/image" Target="../media/image30.svg"/><Relationship Id="rId1" Type="http://schemas.openxmlformats.org/officeDocument/2006/relationships/slideLayout" Target="../slideLayouts/slideLayout10.xml"/><Relationship Id="rId6" Type="http://schemas.openxmlformats.org/officeDocument/2006/relationships/image" Target="../media/image88.svg"/><Relationship Id="rId11" Type="http://schemas.openxmlformats.org/officeDocument/2006/relationships/image" Target="../media/image99.png"/><Relationship Id="rId5" Type="http://schemas.openxmlformats.org/officeDocument/2006/relationships/image" Target="../media/image87.png"/><Relationship Id="rId15" Type="http://schemas.openxmlformats.org/officeDocument/2006/relationships/image" Target="../media/image89.png"/><Relationship Id="rId10" Type="http://schemas.openxmlformats.org/officeDocument/2006/relationships/image" Target="../media/image92.svg"/><Relationship Id="rId19" Type="http://schemas.openxmlformats.org/officeDocument/2006/relationships/image" Target="../media/image29.pn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102.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svg"/><Relationship Id="rId18" Type="http://schemas.openxmlformats.org/officeDocument/2006/relationships/image" Target="../media/image116.png"/><Relationship Id="rId3" Type="http://schemas.openxmlformats.org/officeDocument/2006/relationships/notesSlide" Target="../notesSlides/notesSlide38.xml"/><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slideLayout" Target="../slideLayouts/slideLayout22.xml"/><Relationship Id="rId16" Type="http://schemas.openxmlformats.org/officeDocument/2006/relationships/image" Target="../media/image114.png"/><Relationship Id="rId20" Type="http://schemas.openxmlformats.org/officeDocument/2006/relationships/hyperlink" Target="https://dev.azure.com/DataAI/Readiness/_wiki/wikis/Readiness/14/Readiness-Learning-Paths" TargetMode="External"/><Relationship Id="rId1" Type="http://schemas.openxmlformats.org/officeDocument/2006/relationships/tags" Target="../tags/tag2.xml"/><Relationship Id="rId6" Type="http://schemas.openxmlformats.org/officeDocument/2006/relationships/image" Target="../media/image104.png"/><Relationship Id="rId11" Type="http://schemas.openxmlformats.org/officeDocument/2006/relationships/image" Target="../media/image109.svg"/><Relationship Id="rId5" Type="http://schemas.openxmlformats.org/officeDocument/2006/relationships/image" Target="../media/image103.png"/><Relationship Id="rId15" Type="http://schemas.openxmlformats.org/officeDocument/2006/relationships/image" Target="../media/image113.sv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hyperlink" Target="https://engage360.microsoft.com/skills" TargetMode="External"/><Relationship Id="rId9" Type="http://schemas.openxmlformats.org/officeDocument/2006/relationships/image" Target="../media/image107.png"/><Relationship Id="rId14" Type="http://schemas.openxmlformats.org/officeDocument/2006/relationships/image" Target="../media/image112.png"/></Relationships>
</file>

<file path=ppt/slides/_rels/slide41.xml.rels><?xml version="1.0" encoding="UTF-8" standalone="yes"?>
<Relationships xmlns="http://schemas.openxmlformats.org/package/2006/relationships"><Relationship Id="rId3" Type="http://schemas.openxmlformats.org/officeDocument/2006/relationships/hyperlink" Target="https://aka.ms/classeval"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42.xml.rels><?xml version="1.0" encoding="UTF-8" standalone="yes"?>
<Relationships xmlns="http://schemas.openxmlformats.org/package/2006/relationships"><Relationship Id="rId3" Type="http://schemas.openxmlformats.org/officeDocument/2006/relationships/hyperlink" Target="https://customervoice.microsoft.com/Pages/ResponsePage.aspx?id=v4j5cvGGr0GRqy180BHbR3_BtCbiljBKjcGOOW7tWetUMkRYWk0zQTlINTJPMEZaNFQyRDdWVEhaQyQlQCN0PWcu&amp;amp;ctx=%7B%22Catalog%22:%22TechMastery:"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sv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3.png"/><Relationship Id="rId21" Type="http://schemas.openxmlformats.org/officeDocument/2006/relationships/image" Target="../media/image30.sv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jpeg"/><Relationship Id="rId2" Type="http://schemas.openxmlformats.org/officeDocument/2006/relationships/notesSlide" Target="../notesSlides/notesSlide9.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image" Target="../media/image28.svg"/><Relationship Id="rId4" Type="http://schemas.openxmlformats.org/officeDocument/2006/relationships/image" Target="../media/image6.png"/><Relationship Id="rId9" Type="http://schemas.openxmlformats.org/officeDocument/2006/relationships/image" Target="../media/image18.png"/><Relationship Id="rId1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3D9C8FA4-AFCC-9FF4-DDEB-9ADC0EA038C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5A6B4DB-B444-7A12-4329-59DBD011C8DC}"/>
              </a:ext>
            </a:extLst>
          </p:cNvPr>
          <p:cNvSpPr>
            <a:spLocks noGrp="1"/>
          </p:cNvSpPr>
          <p:nvPr>
            <p:ph type="title" idx="4294967295"/>
          </p:nvPr>
        </p:nvSpPr>
        <p:spPr>
          <a:xfrm>
            <a:off x="655638" y="648640"/>
            <a:ext cx="10964862" cy="398878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9600" dirty="0" err="1">
                <a:solidFill>
                  <a:schemeClr val="bg1"/>
                </a:solidFill>
                <a:latin typeface="Segoe Sans Text"/>
                <a:ea typeface="+mn-ea"/>
                <a:cs typeface="Segoe Sans Text"/>
              </a:rPr>
              <a:t>TechWorkshop</a:t>
            </a:r>
            <a:r>
              <a:rPr lang="en-US" sz="9600" dirty="0">
                <a:solidFill>
                  <a:schemeClr val="bg1"/>
                </a:solidFill>
                <a:latin typeface="Segoe Sans Text"/>
                <a:ea typeface="+mn-ea"/>
                <a:cs typeface="Segoe Sans Text"/>
              </a:rPr>
              <a:t> L300: Azure AI Apps and Agents</a:t>
            </a:r>
            <a:endParaRPr lang="en-US" sz="9600" dirty="0">
              <a:solidFill>
                <a:schemeClr val="bg1"/>
              </a:solidFill>
              <a:ea typeface="+mn-ea"/>
            </a:endParaRPr>
          </a:p>
        </p:txBody>
      </p:sp>
      <p:sp>
        <p:nvSpPr>
          <p:cNvPr id="2" name="Text Placeholder 1">
            <a:extLst>
              <a:ext uri="{FF2B5EF4-FFF2-40B4-BE49-F238E27FC236}">
                <a16:creationId xmlns:a16="http://schemas.microsoft.com/office/drawing/2014/main" id="{732EE745-0F33-1AF9-0325-77C18A53B612}"/>
              </a:ext>
            </a:extLst>
          </p:cNvPr>
          <p:cNvSpPr>
            <a:spLocks noGrp="1"/>
          </p:cNvSpPr>
          <p:nvPr>
            <p:ph type="body" sz="quarter" idx="16"/>
          </p:nvPr>
        </p:nvSpPr>
        <p:spPr>
          <a:xfrm>
            <a:off x="655983" y="4997474"/>
            <a:ext cx="10964997" cy="332399"/>
          </a:xfrm>
        </p:spPr>
        <p:txBody>
          <a:bodyPr vert="horz" wrap="square" lIns="0" tIns="0" rIns="0" bIns="0" rtlCol="0" anchor="t">
            <a:spAutoFit/>
          </a:bodyPr>
          <a:lstStyle/>
          <a:p>
            <a:r>
              <a:rPr lang="en-US" b="1">
                <a:latin typeface="Segoe Sans Text Semilight"/>
                <a:cs typeface="Segoe Sans Text Semilight"/>
              </a:rPr>
              <a:t>Day 2</a:t>
            </a:r>
          </a:p>
        </p:txBody>
      </p:sp>
      <p:sp>
        <p:nvSpPr>
          <p:cNvPr id="5" name="Slide Number Placeholder 5">
            <a:extLst>
              <a:ext uri="{FF2B5EF4-FFF2-40B4-BE49-F238E27FC236}">
                <a16:creationId xmlns:a16="http://schemas.microsoft.com/office/drawing/2014/main" id="{EDC46952-3317-3B41-DEBD-43BF726B7B20}"/>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2136561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7658B-6B54-63BF-0B41-450BF7B595E4}"/>
            </a:ext>
          </a:extLst>
        </p:cNvPr>
        <p:cNvGrpSpPr/>
        <p:nvPr/>
      </p:nvGrpSpPr>
      <p:grpSpPr>
        <a:xfrm>
          <a:off x="0" y="0"/>
          <a:ext cx="0" cy="0"/>
          <a:chOff x="0" y="0"/>
          <a:chExt cx="0" cy="0"/>
        </a:xfrm>
      </p:grpSpPr>
      <p:sp>
        <p:nvSpPr>
          <p:cNvPr id="2150" name="Title 2149">
            <a:extLst>
              <a:ext uri="{FF2B5EF4-FFF2-40B4-BE49-F238E27FC236}">
                <a16:creationId xmlns:a16="http://schemas.microsoft.com/office/drawing/2014/main" id="{5370DCB9-0F0B-299A-99D1-A8AD27897249}"/>
              </a:ext>
            </a:extLst>
          </p:cNvPr>
          <p:cNvSpPr>
            <a:spLocks noGrp="1"/>
          </p:cNvSpPr>
          <p:nvPr>
            <p:ph type="title" idx="4294967295"/>
          </p:nvPr>
        </p:nvSpPr>
        <p:spPr>
          <a:xfrm>
            <a:off x="4151376" y="1120775"/>
            <a:ext cx="3917950" cy="498475"/>
          </a:xfrm>
          <a:prstGeom prst="rect">
            <a:avLst/>
          </a:prstGeom>
          <a:no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Microsoft Foundry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AI Agent Ecosystem </a:t>
            </a:r>
          </a:p>
        </p:txBody>
      </p:sp>
      <p:sp>
        <p:nvSpPr>
          <p:cNvPr id="1069" name="Agent catalog">
            <a:extLst>
              <a:ext uri="{FF2B5EF4-FFF2-40B4-BE49-F238E27FC236}">
                <a16:creationId xmlns:a16="http://schemas.microsoft.com/office/drawing/2014/main" id="{972DB1E8-E179-25EB-7BDA-C2FC28E4F033}"/>
              </a:ext>
              <a:ext uri="{C183D7F6-B498-43B3-948B-1728B52AA6E4}">
                <adec:decorative xmlns:adec="http://schemas.microsoft.com/office/drawing/2017/decorative" val="0"/>
              </a:ext>
            </a:extLst>
          </p:cNvPr>
          <p:cNvSpPr/>
          <p:nvPr/>
        </p:nvSpPr>
        <p:spPr bwMode="auto">
          <a:xfrm>
            <a:off x="3323928" y="2000610"/>
            <a:ext cx="5544145" cy="823334"/>
          </a:xfrm>
          <a:prstGeom prst="roundRect">
            <a:avLst>
              <a:gd name="adj" fmla="val 12877"/>
            </a:avLst>
          </a:prstGeom>
          <a:noFill/>
          <a:ln w="12700" cap="rnd">
            <a:solidFill>
              <a:srgbClr val="155E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defRPr/>
            </a:pPr>
            <a:r>
              <a:rPr lang="en-US" sz="1600">
                <a:solidFill>
                  <a:schemeClr val="tx1"/>
                </a:solidFill>
                <a:latin typeface="Segoe UI Semibold" panose="020B0702040204020203" pitchFamily="34" charset="0"/>
                <a:cs typeface="Segoe UI Semibold" panose="020B0702040204020203" pitchFamily="34" charset="0"/>
              </a:rPr>
              <a:t>Agent catalog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Ready-made agents to kickstart your agent workforce</a:t>
            </a:r>
          </a:p>
        </p:txBody>
      </p:sp>
      <p:grpSp>
        <p:nvGrpSpPr>
          <p:cNvPr id="30" name="Agent frameworks" descr="Agent Frameworks. Client SDKS for enterprise and production agentic systems including agent tools, orchestration, and channels.">
            <a:extLst>
              <a:ext uri="{FF2B5EF4-FFF2-40B4-BE49-F238E27FC236}">
                <a16:creationId xmlns:a16="http://schemas.microsoft.com/office/drawing/2014/main" id="{1630C3BF-C1EE-D9CA-C5AD-F7E68217904C}"/>
              </a:ext>
            </a:extLst>
          </p:cNvPr>
          <p:cNvGrpSpPr/>
          <p:nvPr/>
        </p:nvGrpSpPr>
        <p:grpSpPr>
          <a:xfrm>
            <a:off x="3320227" y="2980087"/>
            <a:ext cx="5551546" cy="1521576"/>
            <a:chOff x="3320227" y="2980087"/>
            <a:chExt cx="5551546" cy="1521576"/>
          </a:xfrm>
        </p:grpSpPr>
        <p:grpSp>
          <p:nvGrpSpPr>
            <p:cNvPr id="31" name="Group 30">
              <a:extLst>
                <a:ext uri="{FF2B5EF4-FFF2-40B4-BE49-F238E27FC236}">
                  <a16:creationId xmlns:a16="http://schemas.microsoft.com/office/drawing/2014/main" id="{E1D3E53F-F806-E9A2-FEEC-0D2C03EA9410}"/>
                </a:ext>
              </a:extLst>
            </p:cNvPr>
            <p:cNvGrpSpPr/>
            <p:nvPr/>
          </p:nvGrpSpPr>
          <p:grpSpPr>
            <a:xfrm>
              <a:off x="3446970" y="3671348"/>
              <a:ext cx="5298060" cy="695274"/>
              <a:chOff x="3429620" y="3365356"/>
              <a:chExt cx="5298060" cy="765435"/>
            </a:xfrm>
            <a:gradFill>
              <a:gsLst>
                <a:gs pos="0">
                  <a:srgbClr val="2A446F">
                    <a:alpha val="20000"/>
                  </a:srgbClr>
                </a:gs>
                <a:gs pos="100000">
                  <a:srgbClr val="73262F">
                    <a:alpha val="20000"/>
                  </a:srgbClr>
                </a:gs>
              </a:gsLst>
              <a:lin ang="2700000" scaled="1"/>
            </a:gradFill>
          </p:grpSpPr>
          <p:sp>
            <p:nvSpPr>
              <p:cNvPr id="1056" name="Rectangle: Rounded Corners 12">
                <a:extLst>
                  <a:ext uri="{FF2B5EF4-FFF2-40B4-BE49-F238E27FC236}">
                    <a16:creationId xmlns:a16="http://schemas.microsoft.com/office/drawing/2014/main" id="{B84DF963-930E-36C0-E74C-647F1AAA9109}"/>
                  </a:ext>
                  <a:ext uri="{C183D7F6-B498-43B3-948B-1728B52AA6E4}">
                    <adec:decorative xmlns:adec="http://schemas.microsoft.com/office/drawing/2017/decorative" val="1"/>
                  </a:ext>
                </a:extLst>
              </p:cNvPr>
              <p:cNvSpPr txBox="1">
                <a:spLocks/>
              </p:cNvSpPr>
              <p:nvPr/>
            </p:nvSpPr>
            <p:spPr bwMode="auto">
              <a:xfrm>
                <a:off x="3429620" y="3371189"/>
                <a:ext cx="1700506" cy="754731"/>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Agent tools</a:t>
                </a:r>
              </a:p>
            </p:txBody>
          </p:sp>
          <p:sp>
            <p:nvSpPr>
              <p:cNvPr id="1057" name="Rectangle: Rounded Corners 12">
                <a:extLst>
                  <a:ext uri="{FF2B5EF4-FFF2-40B4-BE49-F238E27FC236}">
                    <a16:creationId xmlns:a16="http://schemas.microsoft.com/office/drawing/2014/main" id="{E21CA326-BC2F-B7A0-0466-3956CB97726C}"/>
                  </a:ext>
                  <a:ext uri="{C183D7F6-B498-43B3-948B-1728B52AA6E4}">
                    <adec:decorative xmlns:adec="http://schemas.microsoft.com/office/drawing/2017/decorative" val="1"/>
                  </a:ext>
                </a:extLst>
              </p:cNvPr>
              <p:cNvSpPr txBox="1">
                <a:spLocks/>
              </p:cNvSpPr>
              <p:nvPr/>
            </p:nvSpPr>
            <p:spPr bwMode="auto">
              <a:xfrm>
                <a:off x="5199726" y="3365356"/>
                <a:ext cx="1735842" cy="754731"/>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Orchestration</a:t>
                </a:r>
              </a:p>
            </p:txBody>
          </p:sp>
          <p:sp>
            <p:nvSpPr>
              <p:cNvPr id="1058" name="Rectangle: Rounded Corners 12">
                <a:extLst>
                  <a:ext uri="{FF2B5EF4-FFF2-40B4-BE49-F238E27FC236}">
                    <a16:creationId xmlns:a16="http://schemas.microsoft.com/office/drawing/2014/main" id="{5A96F6D1-E643-3786-F162-96D8EA3A80C8}"/>
                  </a:ext>
                  <a:ext uri="{C183D7F6-B498-43B3-948B-1728B52AA6E4}">
                    <adec:decorative xmlns:adec="http://schemas.microsoft.com/office/drawing/2017/decorative" val="1"/>
                  </a:ext>
                </a:extLst>
              </p:cNvPr>
              <p:cNvSpPr txBox="1">
                <a:spLocks/>
              </p:cNvSpPr>
              <p:nvPr/>
            </p:nvSpPr>
            <p:spPr bwMode="auto">
              <a:xfrm>
                <a:off x="6991838" y="3376060"/>
                <a:ext cx="1735842" cy="754731"/>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Channels</a:t>
                </a:r>
              </a:p>
            </p:txBody>
          </p:sp>
        </p:grpSp>
        <p:sp>
          <p:nvSpPr>
            <p:cNvPr id="1070" name="Rounded Rectangle 9">
              <a:extLst>
                <a:ext uri="{FF2B5EF4-FFF2-40B4-BE49-F238E27FC236}">
                  <a16:creationId xmlns:a16="http://schemas.microsoft.com/office/drawing/2014/main" id="{6FC42562-7939-F9B7-A482-D4EF506A5CCA}"/>
                </a:ext>
                <a:ext uri="{C183D7F6-B498-43B3-948B-1728B52AA6E4}">
                  <adec:decorative xmlns:adec="http://schemas.microsoft.com/office/drawing/2017/decorative" val="1"/>
                </a:ext>
              </a:extLst>
            </p:cNvPr>
            <p:cNvSpPr/>
            <p:nvPr/>
          </p:nvSpPr>
          <p:spPr bwMode="auto">
            <a:xfrm>
              <a:off x="3320227" y="2980087"/>
              <a:ext cx="5551546" cy="1521576"/>
            </a:xfrm>
            <a:prstGeom prst="roundRect">
              <a:avLst>
                <a:gd name="adj" fmla="val 6873"/>
              </a:avLst>
            </a:prstGeom>
            <a:noFill/>
            <a:ln w="12700" cap="rnd">
              <a:solidFill>
                <a:srgbClr val="155E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600">
                  <a:solidFill>
                    <a:schemeClr val="tx1"/>
                  </a:solidFill>
                  <a:latin typeface="Segoe UI Semibold" panose="020B0702040204020203" pitchFamily="34" charset="0"/>
                  <a:cs typeface="Segoe UI Semibold" panose="020B0702040204020203" pitchFamily="34" charset="0"/>
                </a:rPr>
                <a:t>Agent frameworks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Client SDKs for enterprise and production agentic systems</a:t>
              </a:r>
            </a:p>
          </p:txBody>
        </p:sp>
      </p:grpSp>
      <p:grpSp>
        <p:nvGrpSpPr>
          <p:cNvPr id="29" name="Foundry Agent Service" descr="Foundry Agent Service. Deploy and manage agents with fully-managed runtime. This includes Multi-agent workflows, Built-in threads, long-term memory, evaluation, tracing and monitoring, and governance and safety.">
            <a:extLst>
              <a:ext uri="{FF2B5EF4-FFF2-40B4-BE49-F238E27FC236}">
                <a16:creationId xmlns:a16="http://schemas.microsoft.com/office/drawing/2014/main" id="{0B06D678-32FC-E311-1338-642D0891E2A7}"/>
              </a:ext>
            </a:extLst>
          </p:cNvPr>
          <p:cNvGrpSpPr/>
          <p:nvPr/>
        </p:nvGrpSpPr>
        <p:grpSpPr>
          <a:xfrm>
            <a:off x="3320227" y="4611388"/>
            <a:ext cx="5551546" cy="1829154"/>
            <a:chOff x="3320227" y="4611388"/>
            <a:chExt cx="5551546" cy="1829154"/>
          </a:xfrm>
        </p:grpSpPr>
        <p:grpSp>
          <p:nvGrpSpPr>
            <p:cNvPr id="21" name="Group 20">
              <a:extLst>
                <a:ext uri="{FF2B5EF4-FFF2-40B4-BE49-F238E27FC236}">
                  <a16:creationId xmlns:a16="http://schemas.microsoft.com/office/drawing/2014/main" id="{7D0BC826-ECC5-276F-3C35-360F93F2EA4F}"/>
                </a:ext>
              </a:extLst>
            </p:cNvPr>
            <p:cNvGrpSpPr/>
            <p:nvPr/>
          </p:nvGrpSpPr>
          <p:grpSpPr>
            <a:xfrm>
              <a:off x="3449101" y="5272083"/>
              <a:ext cx="5293802" cy="1067963"/>
              <a:chOff x="3394284" y="5130610"/>
              <a:chExt cx="5346726" cy="1131871"/>
            </a:xfrm>
            <a:gradFill>
              <a:gsLst>
                <a:gs pos="0">
                  <a:srgbClr val="2A446F">
                    <a:alpha val="20000"/>
                  </a:srgbClr>
                </a:gs>
                <a:gs pos="100000">
                  <a:srgbClr val="73262F">
                    <a:alpha val="20000"/>
                  </a:srgbClr>
                </a:gs>
              </a:gsLst>
              <a:lin ang="2700000" scaled="1"/>
            </a:gradFill>
          </p:grpSpPr>
          <p:sp>
            <p:nvSpPr>
              <p:cNvPr id="1059" name="Rectangle: Rounded Corners 12">
                <a:extLst>
                  <a:ext uri="{FF2B5EF4-FFF2-40B4-BE49-F238E27FC236}">
                    <a16:creationId xmlns:a16="http://schemas.microsoft.com/office/drawing/2014/main" id="{E42D2D27-6395-33EB-6E5A-B2AF285DEC35}"/>
                  </a:ext>
                  <a:ext uri="{C183D7F6-B498-43B3-948B-1728B52AA6E4}">
                    <adec:decorative xmlns:adec="http://schemas.microsoft.com/office/drawing/2017/decorative" val="1"/>
                  </a:ext>
                </a:extLst>
              </p:cNvPr>
              <p:cNvSpPr txBox="1">
                <a:spLocks/>
              </p:cNvSpPr>
              <p:nvPr/>
            </p:nvSpPr>
            <p:spPr bwMode="auto">
              <a:xfrm>
                <a:off x="3394284" y="5130610"/>
                <a:ext cx="1735842" cy="507461"/>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Multi-agent workflows</a:t>
                </a:r>
              </a:p>
            </p:txBody>
          </p:sp>
          <p:sp>
            <p:nvSpPr>
              <p:cNvPr id="1060" name="Rectangle: Rounded Corners 12">
                <a:extLst>
                  <a:ext uri="{FF2B5EF4-FFF2-40B4-BE49-F238E27FC236}">
                    <a16:creationId xmlns:a16="http://schemas.microsoft.com/office/drawing/2014/main" id="{7E5A2F5C-79A5-62F3-8C8C-ED6EAA258302}"/>
                  </a:ext>
                  <a:ext uri="{C183D7F6-B498-43B3-948B-1728B52AA6E4}">
                    <adec:decorative xmlns:adec="http://schemas.microsoft.com/office/drawing/2017/decorative" val="1"/>
                  </a:ext>
                </a:extLst>
              </p:cNvPr>
              <p:cNvSpPr txBox="1">
                <a:spLocks/>
              </p:cNvSpPr>
              <p:nvPr/>
            </p:nvSpPr>
            <p:spPr bwMode="auto">
              <a:xfrm>
                <a:off x="5199726" y="5130610"/>
                <a:ext cx="1735842" cy="507054"/>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Built-in threads</a:t>
                </a:r>
              </a:p>
            </p:txBody>
          </p:sp>
          <p:sp>
            <p:nvSpPr>
              <p:cNvPr id="1061" name="Rectangle: Rounded Corners 12">
                <a:extLst>
                  <a:ext uri="{FF2B5EF4-FFF2-40B4-BE49-F238E27FC236}">
                    <a16:creationId xmlns:a16="http://schemas.microsoft.com/office/drawing/2014/main" id="{793B7161-C8C6-3F74-7B65-7096F815320D}"/>
                  </a:ext>
                  <a:ext uri="{C183D7F6-B498-43B3-948B-1728B52AA6E4}">
                    <adec:decorative xmlns:adec="http://schemas.microsoft.com/office/drawing/2017/decorative" val="1"/>
                  </a:ext>
                </a:extLst>
              </p:cNvPr>
              <p:cNvSpPr txBox="1">
                <a:spLocks/>
              </p:cNvSpPr>
              <p:nvPr/>
            </p:nvSpPr>
            <p:spPr bwMode="auto">
              <a:xfrm>
                <a:off x="7005168" y="5130610"/>
                <a:ext cx="1735842" cy="507054"/>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Long-term memory</a:t>
                </a:r>
              </a:p>
            </p:txBody>
          </p:sp>
          <p:sp>
            <p:nvSpPr>
              <p:cNvPr id="1062" name="Rectangle: Rounded Corners 12">
                <a:extLst>
                  <a:ext uri="{FF2B5EF4-FFF2-40B4-BE49-F238E27FC236}">
                    <a16:creationId xmlns:a16="http://schemas.microsoft.com/office/drawing/2014/main" id="{F5893C52-BEBD-3A5A-B39D-3CD6FCB532E0}"/>
                  </a:ext>
                  <a:ext uri="{C183D7F6-B498-43B3-948B-1728B52AA6E4}">
                    <adec:decorative xmlns:adec="http://schemas.microsoft.com/office/drawing/2017/decorative" val="1"/>
                  </a:ext>
                </a:extLst>
              </p:cNvPr>
              <p:cNvSpPr txBox="1">
                <a:spLocks/>
              </p:cNvSpPr>
              <p:nvPr/>
            </p:nvSpPr>
            <p:spPr bwMode="auto">
              <a:xfrm>
                <a:off x="3394284" y="5749803"/>
                <a:ext cx="1735842" cy="507461"/>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Evaluation</a:t>
                </a:r>
              </a:p>
            </p:txBody>
          </p:sp>
          <p:sp>
            <p:nvSpPr>
              <p:cNvPr id="1063" name="Rectangle: Rounded Corners 12">
                <a:extLst>
                  <a:ext uri="{FF2B5EF4-FFF2-40B4-BE49-F238E27FC236}">
                    <a16:creationId xmlns:a16="http://schemas.microsoft.com/office/drawing/2014/main" id="{92467803-BB1D-AD32-C207-D9182EDDFF73}"/>
                  </a:ext>
                  <a:ext uri="{C183D7F6-B498-43B3-948B-1728B52AA6E4}">
                    <adec:decorative xmlns:adec="http://schemas.microsoft.com/office/drawing/2017/decorative" val="1"/>
                  </a:ext>
                </a:extLst>
              </p:cNvPr>
              <p:cNvSpPr txBox="1">
                <a:spLocks/>
              </p:cNvSpPr>
              <p:nvPr/>
            </p:nvSpPr>
            <p:spPr bwMode="auto">
              <a:xfrm>
                <a:off x="5199726" y="5750211"/>
                <a:ext cx="1735842" cy="507054"/>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ltLang="ja-JP">
                    <a:solidFill>
                      <a:schemeClr val="bg1"/>
                    </a:solidFill>
                  </a:rPr>
                  <a:t>Tracing &amp; Monitoring</a:t>
                </a:r>
                <a:endParaRPr lang="en-US">
                  <a:solidFill>
                    <a:schemeClr val="bg1"/>
                  </a:solidFill>
                </a:endParaRPr>
              </a:p>
            </p:txBody>
          </p:sp>
          <p:sp>
            <p:nvSpPr>
              <p:cNvPr id="1064" name="Rectangle: Rounded Corners 12">
                <a:extLst>
                  <a:ext uri="{FF2B5EF4-FFF2-40B4-BE49-F238E27FC236}">
                    <a16:creationId xmlns:a16="http://schemas.microsoft.com/office/drawing/2014/main" id="{286B21E7-B5CC-2916-F51C-00D88968BC08}"/>
                  </a:ext>
                  <a:ext uri="{C183D7F6-B498-43B3-948B-1728B52AA6E4}">
                    <adec:decorative xmlns:adec="http://schemas.microsoft.com/office/drawing/2017/decorative" val="1"/>
                  </a:ext>
                </a:extLst>
              </p:cNvPr>
              <p:cNvSpPr txBox="1">
                <a:spLocks/>
              </p:cNvSpPr>
              <p:nvPr/>
            </p:nvSpPr>
            <p:spPr bwMode="auto">
              <a:xfrm>
                <a:off x="7005168" y="5750620"/>
                <a:ext cx="1735842" cy="511861"/>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Governance + Safety</a:t>
                </a:r>
              </a:p>
            </p:txBody>
          </p:sp>
        </p:grpSp>
        <p:sp>
          <p:nvSpPr>
            <p:cNvPr id="1068" name="Rounded Rectangle 9">
              <a:extLst>
                <a:ext uri="{FF2B5EF4-FFF2-40B4-BE49-F238E27FC236}">
                  <a16:creationId xmlns:a16="http://schemas.microsoft.com/office/drawing/2014/main" id="{8F868E83-A7DE-39F2-53CA-4D955C8D38CB}"/>
                </a:ext>
                <a:ext uri="{C183D7F6-B498-43B3-948B-1728B52AA6E4}">
                  <adec:decorative xmlns:adec="http://schemas.microsoft.com/office/drawing/2017/decorative" val="1"/>
                </a:ext>
              </a:extLst>
            </p:cNvPr>
            <p:cNvSpPr/>
            <p:nvPr/>
          </p:nvSpPr>
          <p:spPr bwMode="auto">
            <a:xfrm>
              <a:off x="3320227" y="4611388"/>
              <a:ext cx="5551546" cy="1829154"/>
            </a:xfrm>
            <a:prstGeom prst="roundRect">
              <a:avLst>
                <a:gd name="adj" fmla="val 4782"/>
              </a:avLst>
            </a:prstGeom>
            <a:noFill/>
            <a:ln w="12700" cap="rnd">
              <a:solidFill>
                <a:srgbClr val="155E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Foundry Agent 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Deploy and manage agents  with fully-managed runtime</a:t>
              </a:r>
            </a:p>
          </p:txBody>
        </p:sp>
      </p:grpSp>
      <p:grpSp>
        <p:nvGrpSpPr>
          <p:cNvPr id="34" name="Authoring Tools" descr="Authoring tools including Visual Studio and GitHub">
            <a:extLst>
              <a:ext uri="{FF2B5EF4-FFF2-40B4-BE49-F238E27FC236}">
                <a16:creationId xmlns:a16="http://schemas.microsoft.com/office/drawing/2014/main" id="{1BB40B53-BF20-94C9-64C0-B2AD422A125C}"/>
              </a:ext>
            </a:extLst>
          </p:cNvPr>
          <p:cNvGrpSpPr/>
          <p:nvPr/>
        </p:nvGrpSpPr>
        <p:grpSpPr>
          <a:xfrm>
            <a:off x="266427" y="417455"/>
            <a:ext cx="2885363" cy="1110969"/>
            <a:chOff x="266427" y="417455"/>
            <a:chExt cx="2885363" cy="1110969"/>
          </a:xfrm>
        </p:grpSpPr>
        <p:grpSp>
          <p:nvGrpSpPr>
            <p:cNvPr id="2152" name="Group 2151">
              <a:extLst>
                <a:ext uri="{FF2B5EF4-FFF2-40B4-BE49-F238E27FC236}">
                  <a16:creationId xmlns:a16="http://schemas.microsoft.com/office/drawing/2014/main" id="{6EA89F0A-5238-B224-3934-DE55C11FEB06}"/>
                </a:ext>
              </a:extLst>
            </p:cNvPr>
            <p:cNvGrpSpPr/>
            <p:nvPr/>
          </p:nvGrpSpPr>
          <p:grpSpPr>
            <a:xfrm>
              <a:off x="368989" y="805060"/>
              <a:ext cx="2709359" cy="624375"/>
              <a:chOff x="368989" y="805060"/>
              <a:chExt cx="2709359" cy="624375"/>
            </a:xfrm>
            <a:gradFill>
              <a:gsLst>
                <a:gs pos="0">
                  <a:srgbClr val="2A446F">
                    <a:alpha val="20000"/>
                  </a:srgbClr>
                </a:gs>
                <a:gs pos="100000">
                  <a:srgbClr val="73262F">
                    <a:alpha val="20000"/>
                  </a:srgbClr>
                </a:gs>
              </a:gsLst>
              <a:lin ang="2700000" scaled="1"/>
            </a:gradFill>
          </p:grpSpPr>
          <p:sp>
            <p:nvSpPr>
              <p:cNvPr id="1053" name="Rectangle: Rounded Corners 12">
                <a:extLst>
                  <a:ext uri="{FF2B5EF4-FFF2-40B4-BE49-F238E27FC236}">
                    <a16:creationId xmlns:a16="http://schemas.microsoft.com/office/drawing/2014/main" id="{F03C8719-D51F-C358-F388-D7A37045A045}"/>
                  </a:ext>
                  <a:ext uri="{C183D7F6-B498-43B3-948B-1728B52AA6E4}">
                    <adec:decorative xmlns:adec="http://schemas.microsoft.com/office/drawing/2017/decorative" val="1"/>
                  </a:ext>
                </a:extLst>
              </p:cNvPr>
              <p:cNvSpPr txBox="1">
                <a:spLocks/>
              </p:cNvSpPr>
              <p:nvPr/>
            </p:nvSpPr>
            <p:spPr bwMode="auto">
              <a:xfrm>
                <a:off x="374024" y="805060"/>
                <a:ext cx="2704324" cy="276443"/>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Visual Studio</a:t>
                </a:r>
              </a:p>
            </p:txBody>
          </p:sp>
          <p:sp>
            <p:nvSpPr>
              <p:cNvPr id="1055" name="Rectangle: Rounded Corners 12">
                <a:extLst>
                  <a:ext uri="{FF2B5EF4-FFF2-40B4-BE49-F238E27FC236}">
                    <a16:creationId xmlns:a16="http://schemas.microsoft.com/office/drawing/2014/main" id="{F40A0E9C-6D07-0996-DE33-C862B6E523D6}"/>
                  </a:ext>
                  <a:ext uri="{C183D7F6-B498-43B3-948B-1728B52AA6E4}">
                    <adec:decorative xmlns:adec="http://schemas.microsoft.com/office/drawing/2017/decorative" val="1"/>
                  </a:ext>
                </a:extLst>
              </p:cNvPr>
              <p:cNvSpPr txBox="1">
                <a:spLocks/>
              </p:cNvSpPr>
              <p:nvPr/>
            </p:nvSpPr>
            <p:spPr bwMode="auto">
              <a:xfrm>
                <a:off x="368989" y="1152992"/>
                <a:ext cx="2704324" cy="276443"/>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GitHub</a:t>
                </a:r>
              </a:p>
            </p:txBody>
          </p:sp>
        </p:grpSp>
        <p:sp>
          <p:nvSpPr>
            <p:cNvPr id="1076" name="Rounded Rectangle 9">
              <a:extLst>
                <a:ext uri="{FF2B5EF4-FFF2-40B4-BE49-F238E27FC236}">
                  <a16:creationId xmlns:a16="http://schemas.microsoft.com/office/drawing/2014/main" id="{1BEBADF5-3078-40F4-EE4F-37FA5A79CDBB}"/>
                </a:ext>
                <a:ext uri="{C183D7F6-B498-43B3-948B-1728B52AA6E4}">
                  <adec:decorative xmlns:adec="http://schemas.microsoft.com/office/drawing/2017/decorative" val="1"/>
                </a:ext>
              </a:extLst>
            </p:cNvPr>
            <p:cNvSpPr/>
            <p:nvPr/>
          </p:nvSpPr>
          <p:spPr bwMode="auto">
            <a:xfrm>
              <a:off x="266427" y="417455"/>
              <a:ext cx="2885363" cy="1110969"/>
            </a:xfrm>
            <a:prstGeom prst="roundRect">
              <a:avLst>
                <a:gd name="adj" fmla="val 10252"/>
              </a:avLst>
            </a:prstGeom>
            <a:noFill/>
            <a:ln w="12700" cap="rnd">
              <a:solidFill>
                <a:srgbClr val="155E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400">
                  <a:solidFill>
                    <a:schemeClr val="tx1"/>
                  </a:solidFill>
                  <a:latin typeface="Segoe UI Semibold" panose="020B0702040204020203" pitchFamily="34" charset="0"/>
                  <a:cs typeface="Segoe UI Semibold" panose="020B0702040204020203" pitchFamily="34" charset="0"/>
                </a:rPr>
                <a:t>Authoring Tools</a:t>
              </a:r>
            </a:p>
          </p:txBody>
        </p:sp>
      </p:grpSp>
      <p:grpSp>
        <p:nvGrpSpPr>
          <p:cNvPr id="40" name="Knowledge" descr="Knowledge: Microsoft Fabric, Azure Cosmos DB, SharePoint, Microsoft Graph, Azure AI Search, Microsoft Bing">
            <a:extLst>
              <a:ext uri="{FF2B5EF4-FFF2-40B4-BE49-F238E27FC236}">
                <a16:creationId xmlns:a16="http://schemas.microsoft.com/office/drawing/2014/main" id="{D75AEDA7-73FC-66C9-C0EB-CE6F5EEBDBFC}"/>
              </a:ext>
            </a:extLst>
          </p:cNvPr>
          <p:cNvGrpSpPr/>
          <p:nvPr/>
        </p:nvGrpSpPr>
        <p:grpSpPr>
          <a:xfrm>
            <a:off x="266427" y="1605714"/>
            <a:ext cx="2885363" cy="2875730"/>
            <a:chOff x="266427" y="1605714"/>
            <a:chExt cx="2885363" cy="2875730"/>
          </a:xfrm>
        </p:grpSpPr>
        <p:sp>
          <p:nvSpPr>
            <p:cNvPr id="51" name="Rectangle: Rounded Corners 12">
              <a:extLst>
                <a:ext uri="{FF2B5EF4-FFF2-40B4-BE49-F238E27FC236}">
                  <a16:creationId xmlns:a16="http://schemas.microsoft.com/office/drawing/2014/main" id="{07663BB5-9541-BC95-FE85-DC4577391897}"/>
                </a:ext>
                <a:ext uri="{C183D7F6-B498-43B3-948B-1728B52AA6E4}">
                  <adec:decorative xmlns:adec="http://schemas.microsoft.com/office/drawing/2017/decorative" val="1"/>
                </a:ext>
              </a:extLst>
            </p:cNvPr>
            <p:cNvSpPr txBox="1">
              <a:spLocks/>
            </p:cNvSpPr>
            <p:nvPr/>
          </p:nvSpPr>
          <p:spPr bwMode="auto">
            <a:xfrm>
              <a:off x="352360" y="2444168"/>
              <a:ext cx="2704323" cy="312688"/>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Azure Cosmos DB</a:t>
              </a:r>
            </a:p>
          </p:txBody>
        </p:sp>
        <p:sp>
          <p:nvSpPr>
            <p:cNvPr id="1034" name="Rectangle: Rounded Corners 12">
              <a:extLst>
                <a:ext uri="{FF2B5EF4-FFF2-40B4-BE49-F238E27FC236}">
                  <a16:creationId xmlns:a16="http://schemas.microsoft.com/office/drawing/2014/main" id="{44C9BA46-F255-90C4-B5F2-5795C683275B}"/>
                </a:ext>
                <a:ext uri="{C183D7F6-B498-43B3-948B-1728B52AA6E4}">
                  <adec:decorative xmlns:adec="http://schemas.microsoft.com/office/drawing/2017/decorative" val="1"/>
                </a:ext>
              </a:extLst>
            </p:cNvPr>
            <p:cNvSpPr txBox="1">
              <a:spLocks/>
            </p:cNvSpPr>
            <p:nvPr/>
          </p:nvSpPr>
          <p:spPr bwMode="auto">
            <a:xfrm>
              <a:off x="352363" y="2102410"/>
              <a:ext cx="2704324" cy="276443"/>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Microsoft Fabric</a:t>
              </a:r>
            </a:p>
          </p:txBody>
        </p:sp>
        <p:sp>
          <p:nvSpPr>
            <p:cNvPr id="1040" name="Rectangle: Rounded Corners 12">
              <a:extLst>
                <a:ext uri="{FF2B5EF4-FFF2-40B4-BE49-F238E27FC236}">
                  <a16:creationId xmlns:a16="http://schemas.microsoft.com/office/drawing/2014/main" id="{32B4ED06-B8CC-6B4A-54C4-C0BB50BBF238}"/>
                </a:ext>
                <a:ext uri="{C183D7F6-B498-43B3-948B-1728B52AA6E4}">
                  <adec:decorative xmlns:adec="http://schemas.microsoft.com/office/drawing/2017/decorative" val="1"/>
                </a:ext>
              </a:extLst>
            </p:cNvPr>
            <p:cNvSpPr txBox="1">
              <a:spLocks/>
            </p:cNvSpPr>
            <p:nvPr/>
          </p:nvSpPr>
          <p:spPr bwMode="auto">
            <a:xfrm>
              <a:off x="352363" y="2808363"/>
              <a:ext cx="2704324" cy="276443"/>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SharePoint</a:t>
              </a:r>
            </a:p>
          </p:txBody>
        </p:sp>
        <p:sp>
          <p:nvSpPr>
            <p:cNvPr id="1045" name="Rectangle: Rounded Corners 12">
              <a:extLst>
                <a:ext uri="{FF2B5EF4-FFF2-40B4-BE49-F238E27FC236}">
                  <a16:creationId xmlns:a16="http://schemas.microsoft.com/office/drawing/2014/main" id="{A05ACE7D-DCFE-F478-B56B-83987AC29DFD}"/>
                </a:ext>
                <a:ext uri="{C183D7F6-B498-43B3-948B-1728B52AA6E4}">
                  <adec:decorative xmlns:adec="http://schemas.microsoft.com/office/drawing/2017/decorative" val="1"/>
                </a:ext>
              </a:extLst>
            </p:cNvPr>
            <p:cNvSpPr txBox="1">
              <a:spLocks/>
            </p:cNvSpPr>
            <p:nvPr/>
          </p:nvSpPr>
          <p:spPr bwMode="auto">
            <a:xfrm>
              <a:off x="352361" y="3169433"/>
              <a:ext cx="2704324" cy="276443"/>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Microsoft Graph</a:t>
              </a:r>
            </a:p>
          </p:txBody>
        </p:sp>
        <p:sp>
          <p:nvSpPr>
            <p:cNvPr id="1048" name="Rectangle: Rounded Corners 12">
              <a:extLst>
                <a:ext uri="{FF2B5EF4-FFF2-40B4-BE49-F238E27FC236}">
                  <a16:creationId xmlns:a16="http://schemas.microsoft.com/office/drawing/2014/main" id="{8E3A256A-10CA-A720-570B-2D8B387E4D5C}"/>
                </a:ext>
                <a:ext uri="{C183D7F6-B498-43B3-948B-1728B52AA6E4}">
                  <adec:decorative xmlns:adec="http://schemas.microsoft.com/office/drawing/2017/decorative" val="1"/>
                </a:ext>
              </a:extLst>
            </p:cNvPr>
            <p:cNvSpPr txBox="1">
              <a:spLocks/>
            </p:cNvSpPr>
            <p:nvPr/>
          </p:nvSpPr>
          <p:spPr bwMode="auto">
            <a:xfrm>
              <a:off x="352360" y="3525494"/>
              <a:ext cx="2704324" cy="276443"/>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Azure AI Search</a:t>
              </a:r>
            </a:p>
          </p:txBody>
        </p:sp>
        <p:sp>
          <p:nvSpPr>
            <p:cNvPr id="1051" name="Rectangle: Rounded Corners 12">
              <a:extLst>
                <a:ext uri="{FF2B5EF4-FFF2-40B4-BE49-F238E27FC236}">
                  <a16:creationId xmlns:a16="http://schemas.microsoft.com/office/drawing/2014/main" id="{B2B6C5C5-B7F0-9BC1-870C-2CA532E4E645}"/>
                </a:ext>
                <a:ext uri="{C183D7F6-B498-43B3-948B-1728B52AA6E4}">
                  <adec:decorative xmlns:adec="http://schemas.microsoft.com/office/drawing/2017/decorative" val="1"/>
                </a:ext>
              </a:extLst>
            </p:cNvPr>
            <p:cNvSpPr txBox="1">
              <a:spLocks/>
            </p:cNvSpPr>
            <p:nvPr/>
          </p:nvSpPr>
          <p:spPr bwMode="auto">
            <a:xfrm>
              <a:off x="359654" y="3871019"/>
              <a:ext cx="2704324" cy="276443"/>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Microsoft Bing</a:t>
              </a:r>
            </a:p>
          </p:txBody>
        </p:sp>
        <p:sp>
          <p:nvSpPr>
            <p:cNvPr id="1075" name="Rounded Rectangle 9">
              <a:extLst>
                <a:ext uri="{FF2B5EF4-FFF2-40B4-BE49-F238E27FC236}">
                  <a16:creationId xmlns:a16="http://schemas.microsoft.com/office/drawing/2014/main" id="{D426D391-2C4D-43E4-FFB7-332E0FA513E3}"/>
                </a:ext>
                <a:ext uri="{C183D7F6-B498-43B3-948B-1728B52AA6E4}">
                  <adec:decorative xmlns:adec="http://schemas.microsoft.com/office/drawing/2017/decorative" val="1"/>
                </a:ext>
              </a:extLst>
            </p:cNvPr>
            <p:cNvSpPr/>
            <p:nvPr/>
          </p:nvSpPr>
          <p:spPr bwMode="auto">
            <a:xfrm>
              <a:off x="266427" y="1605714"/>
              <a:ext cx="2885363" cy="2875730"/>
            </a:xfrm>
            <a:prstGeom prst="roundRect">
              <a:avLst>
                <a:gd name="adj" fmla="val 3490"/>
              </a:avLst>
            </a:prstGeom>
            <a:noFill/>
            <a:ln w="12700" cap="rnd">
              <a:solidFill>
                <a:srgbClr val="155E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00" b="1"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tx1"/>
                  </a:solidFill>
                  <a:latin typeface="Segoe UI Semibold" panose="020B0702040204020203" pitchFamily="34" charset="0"/>
                  <a:cs typeface="Segoe UI Semibold" panose="020B0702040204020203" pitchFamily="34" charset="0"/>
                </a:rPr>
                <a:t>Knowledge</a:t>
              </a:r>
            </a:p>
          </p:txBody>
        </p:sp>
        <p:pic>
          <p:nvPicPr>
            <p:cNvPr id="2144" name="Picture 12">
              <a:extLst>
                <a:ext uri="{FF2B5EF4-FFF2-40B4-BE49-F238E27FC236}">
                  <a16:creationId xmlns:a16="http://schemas.microsoft.com/office/drawing/2014/main" id="{711EFA61-7F21-5B02-6D80-658898CA91EC}"/>
                </a:ext>
                <a:ext uri="{C183D7F6-B498-43B3-948B-1728B52AA6E4}">
                  <adec:decorative xmlns:adec="http://schemas.microsoft.com/office/drawing/2017/decorative" val="1"/>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92672" y="2475987"/>
              <a:ext cx="266354" cy="205995"/>
            </a:xfrm>
            <a:prstGeom prst="rect">
              <a:avLst/>
            </a:prstGeom>
            <a:noFill/>
            <a:extLst>
              <a:ext uri="{909E8E84-426E-40DD-AFC4-6F175D3DCCD1}">
                <a14:hiddenFill xmlns:a14="http://schemas.microsoft.com/office/drawing/2010/main">
                  <a:solidFill>
                    <a:srgbClr val="FFFFFF"/>
                  </a:solidFill>
                </a14:hiddenFill>
              </a:ext>
            </a:extLst>
          </p:spPr>
        </p:pic>
        <p:pic>
          <p:nvPicPr>
            <p:cNvPr id="2143" name="Picture 2142">
              <a:extLst>
                <a:ext uri="{FF2B5EF4-FFF2-40B4-BE49-F238E27FC236}">
                  <a16:creationId xmlns:a16="http://schemas.microsoft.com/office/drawing/2014/main" id="{2C53DD85-A20D-2202-3BB4-7C7840F65F8D}"/>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8526" y="2152195"/>
              <a:ext cx="156299" cy="173261"/>
            </a:xfrm>
            <a:prstGeom prst="rect">
              <a:avLst/>
            </a:prstGeom>
          </p:spPr>
        </p:pic>
        <p:pic>
          <p:nvPicPr>
            <p:cNvPr id="2145" name="Picture 14">
              <a:extLst>
                <a:ext uri="{FF2B5EF4-FFF2-40B4-BE49-F238E27FC236}">
                  <a16:creationId xmlns:a16="http://schemas.microsoft.com/office/drawing/2014/main" id="{7D205B8F-52D8-7967-06FC-8733C13F20C1}"/>
                </a:ext>
                <a:ext uri="{C183D7F6-B498-43B3-948B-1728B52AA6E4}">
                  <adec:decorative xmlns:adec="http://schemas.microsoft.com/office/drawing/2017/decorative" val="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44602" y="2860184"/>
              <a:ext cx="165237" cy="183169"/>
            </a:xfrm>
            <a:prstGeom prst="rect">
              <a:avLst/>
            </a:prstGeom>
            <a:noFill/>
            <a:extLst>
              <a:ext uri="{909E8E84-426E-40DD-AFC4-6F175D3DCCD1}">
                <a14:hiddenFill xmlns:a14="http://schemas.microsoft.com/office/drawing/2010/main">
                  <a:solidFill>
                    <a:srgbClr val="FFFFFF"/>
                  </a:solidFill>
                </a14:hiddenFill>
              </a:ext>
            </a:extLst>
          </p:spPr>
        </p:pic>
        <p:pic>
          <p:nvPicPr>
            <p:cNvPr id="2146" name="Picture 16">
              <a:extLst>
                <a:ext uri="{FF2B5EF4-FFF2-40B4-BE49-F238E27FC236}">
                  <a16:creationId xmlns:a16="http://schemas.microsoft.com/office/drawing/2014/main" id="{999806D7-EA2F-CC84-F9E5-CA179BB55015}"/>
                </a:ext>
                <a:ext uri="{C183D7F6-B498-43B3-948B-1728B52AA6E4}">
                  <adec:decorative xmlns:adec="http://schemas.microsoft.com/office/drawing/2017/decorative" val="1"/>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729977" y="3200023"/>
              <a:ext cx="190135" cy="210769"/>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18">
              <a:extLst>
                <a:ext uri="{FF2B5EF4-FFF2-40B4-BE49-F238E27FC236}">
                  <a16:creationId xmlns:a16="http://schemas.microsoft.com/office/drawing/2014/main" id="{EF872A81-65EE-7891-DA1B-58C9E4DADD4F}"/>
                </a:ext>
                <a:ext uri="{C183D7F6-B498-43B3-948B-1728B52AA6E4}">
                  <adec:decorative xmlns:adec="http://schemas.microsoft.com/office/drawing/2017/decorative" val="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655846" y="3543440"/>
              <a:ext cx="349731" cy="203535"/>
            </a:xfrm>
            <a:prstGeom prst="rect">
              <a:avLst/>
            </a:prstGeom>
            <a:noFill/>
            <a:extLst>
              <a:ext uri="{909E8E84-426E-40DD-AFC4-6F175D3DCCD1}">
                <a14:hiddenFill xmlns:a14="http://schemas.microsoft.com/office/drawing/2010/main">
                  <a:solidFill>
                    <a:srgbClr val="FFFFFF"/>
                  </a:solidFill>
                </a14:hiddenFill>
              </a:ext>
            </a:extLst>
          </p:spPr>
        </p:pic>
        <p:pic>
          <p:nvPicPr>
            <p:cNvPr id="2149" name="Picture 22">
              <a:extLst>
                <a:ext uri="{FF2B5EF4-FFF2-40B4-BE49-F238E27FC236}">
                  <a16:creationId xmlns:a16="http://schemas.microsoft.com/office/drawing/2014/main" id="{ABB4976A-E523-4062-7D7F-76310432C5CB}"/>
                </a:ext>
                <a:ext uri="{C183D7F6-B498-43B3-948B-1728B52AA6E4}">
                  <adec:decorative xmlns:adec="http://schemas.microsoft.com/office/drawing/2017/decorative" val="1"/>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785385" y="3898315"/>
              <a:ext cx="129541" cy="2169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Enterprise Trust" descr="Enterprise Trust including VNet deployments, OBO Auth, BYO-resources, and managed identities">
            <a:extLst>
              <a:ext uri="{FF2B5EF4-FFF2-40B4-BE49-F238E27FC236}">
                <a16:creationId xmlns:a16="http://schemas.microsoft.com/office/drawing/2014/main" id="{03D2F160-E59C-0E53-5574-336ABEBF802E}"/>
              </a:ext>
            </a:extLst>
          </p:cNvPr>
          <p:cNvGrpSpPr/>
          <p:nvPr/>
        </p:nvGrpSpPr>
        <p:grpSpPr>
          <a:xfrm>
            <a:off x="266427" y="4611391"/>
            <a:ext cx="2885363" cy="1829154"/>
            <a:chOff x="266427" y="4611391"/>
            <a:chExt cx="2885363" cy="1829154"/>
          </a:xfrm>
        </p:grpSpPr>
        <p:grpSp>
          <p:nvGrpSpPr>
            <p:cNvPr id="2154" name="Group 2153">
              <a:extLst>
                <a:ext uri="{FF2B5EF4-FFF2-40B4-BE49-F238E27FC236}">
                  <a16:creationId xmlns:a16="http://schemas.microsoft.com/office/drawing/2014/main" id="{4EC92D29-80A4-7499-B715-6D10BD144DA8}"/>
                </a:ext>
              </a:extLst>
            </p:cNvPr>
            <p:cNvGrpSpPr/>
            <p:nvPr/>
          </p:nvGrpSpPr>
          <p:grpSpPr>
            <a:xfrm>
              <a:off x="354718" y="5012456"/>
              <a:ext cx="2704326" cy="1315134"/>
              <a:chOff x="354718" y="5012456"/>
              <a:chExt cx="2704326" cy="1315134"/>
            </a:xfrm>
            <a:gradFill>
              <a:gsLst>
                <a:gs pos="0">
                  <a:srgbClr val="2A446F">
                    <a:alpha val="20000"/>
                  </a:srgbClr>
                </a:gs>
                <a:gs pos="100000">
                  <a:srgbClr val="73262F">
                    <a:alpha val="20000"/>
                  </a:srgbClr>
                </a:gs>
              </a:gsLst>
              <a:lin ang="2700000" scaled="1"/>
            </a:gradFill>
          </p:grpSpPr>
          <p:sp>
            <p:nvSpPr>
              <p:cNvPr id="55" name="Rectangle: Rounded Corners 12">
                <a:extLst>
                  <a:ext uri="{FF2B5EF4-FFF2-40B4-BE49-F238E27FC236}">
                    <a16:creationId xmlns:a16="http://schemas.microsoft.com/office/drawing/2014/main" id="{7DF4CE89-9A06-BF80-CCBC-6F36702F8697}"/>
                  </a:ext>
                  <a:ext uri="{C183D7F6-B498-43B3-948B-1728B52AA6E4}">
                    <adec:decorative xmlns:adec="http://schemas.microsoft.com/office/drawing/2017/decorative" val="1"/>
                  </a:ext>
                </a:extLst>
              </p:cNvPr>
              <p:cNvSpPr txBox="1">
                <a:spLocks/>
              </p:cNvSpPr>
              <p:nvPr/>
            </p:nvSpPr>
            <p:spPr bwMode="auto">
              <a:xfrm>
                <a:off x="354720" y="5012456"/>
                <a:ext cx="2704324" cy="276443"/>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chemeClr val="bg1"/>
                    </a:solidFill>
                    <a:effectLst/>
                    <a:uLnTx/>
                    <a:uFillTx/>
                    <a:latin typeface="Segoe UI" panose="020B0502040204020203" pitchFamily="34" charset="0"/>
                    <a:cs typeface="Segoe UI" panose="020B0502040204020203" pitchFamily="34" charset="0"/>
                  </a:rPr>
                  <a:t>VNet</a:t>
                </a:r>
                <a:r>
                  <a:rPr kumimoji="0" lang="en-US" sz="12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 deployments</a:t>
                </a:r>
                <a:endParaRPr kumimoji="0" lang="en-US" sz="1200" b="1" i="0" u="none" strike="noStrike" kern="1200" cap="none" spc="0" normalizeH="0" baseline="0" noProof="0">
                  <a:ln w="3175">
                    <a:noFill/>
                  </a:ln>
                  <a:solidFill>
                    <a:schemeClr val="bg1"/>
                  </a:solidFill>
                  <a:effectLst/>
                  <a:uLnTx/>
                  <a:uFillTx/>
                  <a:latin typeface="Segoe UI" panose="020B0502040204020203" pitchFamily="34" charset="0"/>
                  <a:cs typeface="Segoe UI" panose="020B0502040204020203" pitchFamily="34" charset="0"/>
                </a:endParaRPr>
              </a:p>
            </p:txBody>
          </p:sp>
          <p:sp>
            <p:nvSpPr>
              <p:cNvPr id="56" name="Rectangle: Rounded Corners 12">
                <a:extLst>
                  <a:ext uri="{FF2B5EF4-FFF2-40B4-BE49-F238E27FC236}">
                    <a16:creationId xmlns:a16="http://schemas.microsoft.com/office/drawing/2014/main" id="{053F5DD9-609A-E3E0-4B1E-91D6E6490512}"/>
                  </a:ext>
                  <a:ext uri="{C183D7F6-B498-43B3-948B-1728B52AA6E4}">
                    <adec:decorative xmlns:adec="http://schemas.microsoft.com/office/drawing/2017/decorative" val="1"/>
                  </a:ext>
                </a:extLst>
              </p:cNvPr>
              <p:cNvSpPr txBox="1">
                <a:spLocks/>
              </p:cNvSpPr>
              <p:nvPr/>
            </p:nvSpPr>
            <p:spPr bwMode="auto">
              <a:xfrm>
                <a:off x="354719" y="5358686"/>
                <a:ext cx="2704324" cy="276443"/>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OBO Auth</a:t>
                </a:r>
              </a:p>
            </p:txBody>
          </p:sp>
          <p:sp>
            <p:nvSpPr>
              <p:cNvPr id="58" name="Rectangle: Rounded Corners 12">
                <a:extLst>
                  <a:ext uri="{FF2B5EF4-FFF2-40B4-BE49-F238E27FC236}">
                    <a16:creationId xmlns:a16="http://schemas.microsoft.com/office/drawing/2014/main" id="{E00A7290-2551-A602-08D3-5249D84EC728}"/>
                  </a:ext>
                  <a:ext uri="{C183D7F6-B498-43B3-948B-1728B52AA6E4}">
                    <adec:decorative xmlns:adec="http://schemas.microsoft.com/office/drawing/2017/decorative" val="1"/>
                  </a:ext>
                </a:extLst>
              </p:cNvPr>
              <p:cNvSpPr txBox="1">
                <a:spLocks/>
              </p:cNvSpPr>
              <p:nvPr/>
            </p:nvSpPr>
            <p:spPr bwMode="auto">
              <a:xfrm>
                <a:off x="354718" y="5704916"/>
                <a:ext cx="2704324" cy="276443"/>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BYO-resources</a:t>
                </a:r>
                <a:endParaRPr kumimoji="0" lang="en-US" sz="1200" b="1" i="0" u="none" strike="noStrike" kern="1200" cap="none" spc="0" normalizeH="0" baseline="0" noProof="0">
                  <a:ln w="3175">
                    <a:noFill/>
                  </a:ln>
                  <a:solidFill>
                    <a:schemeClr val="bg1"/>
                  </a:solidFill>
                  <a:effectLst/>
                  <a:uLnTx/>
                  <a:uFillTx/>
                  <a:latin typeface="Segoe UI" panose="020B0502040204020203" pitchFamily="34" charset="0"/>
                  <a:cs typeface="Segoe UI" panose="020B0502040204020203" pitchFamily="34" charset="0"/>
                </a:endParaRPr>
              </a:p>
            </p:txBody>
          </p:sp>
          <p:sp>
            <p:nvSpPr>
              <p:cNvPr id="1030" name="Rectangle: Rounded Corners 12">
                <a:extLst>
                  <a:ext uri="{FF2B5EF4-FFF2-40B4-BE49-F238E27FC236}">
                    <a16:creationId xmlns:a16="http://schemas.microsoft.com/office/drawing/2014/main" id="{66F42C89-5F62-A09F-1FCC-F6EEE49E7726}"/>
                  </a:ext>
                  <a:ext uri="{C183D7F6-B498-43B3-948B-1728B52AA6E4}">
                    <adec:decorative xmlns:adec="http://schemas.microsoft.com/office/drawing/2017/decorative" val="1"/>
                  </a:ext>
                </a:extLst>
              </p:cNvPr>
              <p:cNvSpPr txBox="1">
                <a:spLocks/>
              </p:cNvSpPr>
              <p:nvPr/>
            </p:nvSpPr>
            <p:spPr bwMode="auto">
              <a:xfrm>
                <a:off x="354718" y="6051147"/>
                <a:ext cx="2704324" cy="276443"/>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Managed Identities</a:t>
                </a:r>
                <a:endParaRPr kumimoji="0" lang="en-US" sz="1200" b="1" i="0" u="none" strike="noStrike" kern="1200" cap="none" spc="0" normalizeH="0" baseline="0" noProof="0">
                  <a:ln w="3175">
                    <a:noFill/>
                  </a:ln>
                  <a:solidFill>
                    <a:schemeClr val="bg1"/>
                  </a:solidFill>
                  <a:effectLst/>
                  <a:uLnTx/>
                  <a:uFillTx/>
                  <a:latin typeface="Segoe UI" panose="020B0502040204020203" pitchFamily="34" charset="0"/>
                  <a:cs typeface="Segoe UI" panose="020B0502040204020203" pitchFamily="34" charset="0"/>
                </a:endParaRPr>
              </a:p>
            </p:txBody>
          </p:sp>
        </p:grpSp>
        <p:sp>
          <p:nvSpPr>
            <p:cNvPr id="1074" name="Rounded Rectangle 9">
              <a:extLst>
                <a:ext uri="{FF2B5EF4-FFF2-40B4-BE49-F238E27FC236}">
                  <a16:creationId xmlns:a16="http://schemas.microsoft.com/office/drawing/2014/main" id="{1E9C6C43-49F1-5E1D-55AE-BB67DBB1ABB7}"/>
                </a:ext>
                <a:ext uri="{C183D7F6-B498-43B3-948B-1728B52AA6E4}">
                  <adec:decorative xmlns:adec="http://schemas.microsoft.com/office/drawing/2017/decorative" val="1"/>
                </a:ext>
              </a:extLst>
            </p:cNvPr>
            <p:cNvSpPr/>
            <p:nvPr/>
          </p:nvSpPr>
          <p:spPr bwMode="auto">
            <a:xfrm>
              <a:off x="266427" y="4611391"/>
              <a:ext cx="2885363" cy="1829154"/>
            </a:xfrm>
            <a:prstGeom prst="roundRect">
              <a:avLst>
                <a:gd name="adj" fmla="val 6432"/>
              </a:avLst>
            </a:prstGeom>
            <a:noFill/>
            <a:ln w="12700" cap="rnd">
              <a:solidFill>
                <a:srgbClr val="155E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400">
                  <a:solidFill>
                    <a:schemeClr val="tx1"/>
                  </a:solidFill>
                  <a:latin typeface="Segoe UI Semibold" panose="020B0702040204020203" pitchFamily="34" charset="0"/>
                  <a:cs typeface="Segoe UI Semibold" panose="020B0702040204020203" pitchFamily="34" charset="0"/>
                </a:rPr>
                <a:t>Enterprise Trust</a:t>
              </a:r>
            </a:p>
          </p:txBody>
        </p:sp>
      </p:grpSp>
      <p:sp>
        <p:nvSpPr>
          <p:cNvPr id="1071" name="Foundry Models">
            <a:extLst>
              <a:ext uri="{FF2B5EF4-FFF2-40B4-BE49-F238E27FC236}">
                <a16:creationId xmlns:a16="http://schemas.microsoft.com/office/drawing/2014/main" id="{6F0995F6-5539-A57C-4FC5-5F620373C23B}"/>
              </a:ext>
              <a:ext uri="{C183D7F6-B498-43B3-948B-1728B52AA6E4}">
                <adec:decorative xmlns:adec="http://schemas.microsoft.com/office/drawing/2017/decorative" val="0"/>
              </a:ext>
            </a:extLst>
          </p:cNvPr>
          <p:cNvSpPr/>
          <p:nvPr/>
        </p:nvSpPr>
        <p:spPr bwMode="auto">
          <a:xfrm>
            <a:off x="9057090" y="417458"/>
            <a:ext cx="2880136" cy="2406486"/>
          </a:xfrm>
          <a:prstGeom prst="roundRect">
            <a:avLst>
              <a:gd name="adj" fmla="val 4548"/>
            </a:avLst>
          </a:prstGeom>
          <a:noFill/>
          <a:ln w="12700" cap="rnd">
            <a:solidFill>
              <a:srgbClr val="155E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Segoe UI Semibold" panose="020B0702040204020203" pitchFamily="34" charset="0"/>
                <a:cs typeface="Segoe UI Semibold" panose="020B0702040204020203" pitchFamily="34" charset="0"/>
              </a:rPr>
              <a:t>Foundry Models</a:t>
            </a:r>
          </a:p>
        </p:txBody>
      </p:sp>
      <p:grpSp>
        <p:nvGrpSpPr>
          <p:cNvPr id="50" name="Azure Direct Models" descr="Azure Direct Models including OpenAI, Llama, Grok, Flux, and Mistral">
            <a:extLst>
              <a:ext uri="{FF2B5EF4-FFF2-40B4-BE49-F238E27FC236}">
                <a16:creationId xmlns:a16="http://schemas.microsoft.com/office/drawing/2014/main" id="{DDD049B9-F2B2-A83C-9C46-F431F077C437}"/>
              </a:ext>
            </a:extLst>
          </p:cNvPr>
          <p:cNvGrpSpPr/>
          <p:nvPr/>
        </p:nvGrpSpPr>
        <p:grpSpPr>
          <a:xfrm>
            <a:off x="9201597" y="730189"/>
            <a:ext cx="2864432" cy="891552"/>
            <a:chOff x="9201597" y="730189"/>
            <a:chExt cx="2864432" cy="891552"/>
          </a:xfrm>
        </p:grpSpPr>
        <p:sp>
          <p:nvSpPr>
            <p:cNvPr id="36" name="Rectangle: Rounded Corners 12">
              <a:extLst>
                <a:ext uri="{FF2B5EF4-FFF2-40B4-BE49-F238E27FC236}">
                  <a16:creationId xmlns:a16="http://schemas.microsoft.com/office/drawing/2014/main" id="{6AD02A6A-C68A-4462-6486-84D07FEAB454}"/>
                </a:ext>
                <a:ext uri="{C183D7F6-B498-43B3-948B-1728B52AA6E4}">
                  <adec:decorative xmlns:adec="http://schemas.microsoft.com/office/drawing/2017/decorative" val="1"/>
                </a:ext>
              </a:extLst>
            </p:cNvPr>
            <p:cNvSpPr txBox="1">
              <a:spLocks/>
            </p:cNvSpPr>
            <p:nvPr/>
          </p:nvSpPr>
          <p:spPr bwMode="auto">
            <a:xfrm>
              <a:off x="9201597" y="730189"/>
              <a:ext cx="2598273" cy="891552"/>
            </a:xfrm>
            <a:prstGeom prst="roundRect">
              <a:avLst>
                <a:gd name="adj" fmla="val 10815"/>
              </a:avLst>
            </a:prstGeom>
            <a:solidFill>
              <a:srgbClr val="2A446F"/>
            </a:solidFill>
            <a:ln w="63897" cap="flat">
              <a:noFill/>
              <a:prstDash val="solid"/>
              <a:miter/>
            </a:ln>
            <a:effectLst/>
          </p:spPr>
          <p:txBody>
            <a:bodyPr rot="0" spcFirstLastPara="0" vertOverflow="overflow" horzOverflow="overflow" vert="horz" wrap="square" lIns="0" tIns="18288" rIns="0" bIns="18288" numCol="1" spcCol="0" rtlCol="0" fromWordArt="0" anchor="t"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Azure Direct Models</a:t>
              </a:r>
              <a:endParaRPr kumimoji="0" lang="en-US" sz="1200" b="1" i="0" u="none" strike="noStrike" kern="1200" cap="none" spc="0" normalizeH="0" baseline="0" noProof="0">
                <a:ln w="3175">
                  <a:noFill/>
                </a:ln>
                <a:solidFill>
                  <a:schemeClr val="bg1"/>
                </a:solidFill>
                <a:effectLst/>
                <a:uLnTx/>
                <a:uFillTx/>
                <a:latin typeface="Segoe UI" panose="020B0502040204020203" pitchFamily="34" charset="0"/>
                <a:cs typeface="Segoe UI" panose="020B0502040204020203" pitchFamily="34" charset="0"/>
              </a:endParaRPr>
            </a:p>
          </p:txBody>
        </p:sp>
        <p:grpSp>
          <p:nvGrpSpPr>
            <p:cNvPr id="1078" name="Group 1077">
              <a:extLst>
                <a:ext uri="{FF2B5EF4-FFF2-40B4-BE49-F238E27FC236}">
                  <a16:creationId xmlns:a16="http://schemas.microsoft.com/office/drawing/2014/main" id="{A43772EB-51E0-F01D-F9B7-8E8F3277968C}"/>
                </a:ext>
              </a:extLst>
            </p:cNvPr>
            <p:cNvGrpSpPr/>
            <p:nvPr/>
          </p:nvGrpSpPr>
          <p:grpSpPr>
            <a:xfrm>
              <a:off x="9429739" y="979681"/>
              <a:ext cx="2636290" cy="549572"/>
              <a:chOff x="9505364" y="1110306"/>
              <a:chExt cx="2636290" cy="549572"/>
            </a:xfrm>
          </p:grpSpPr>
          <p:grpSp>
            <p:nvGrpSpPr>
              <p:cNvPr id="1079" name="Group 1078">
                <a:extLst>
                  <a:ext uri="{FF2B5EF4-FFF2-40B4-BE49-F238E27FC236}">
                    <a16:creationId xmlns:a16="http://schemas.microsoft.com/office/drawing/2014/main" id="{61668255-EEB0-6F4A-B2B7-ED519064E887}"/>
                  </a:ext>
                </a:extLst>
              </p:cNvPr>
              <p:cNvGrpSpPr/>
              <p:nvPr/>
            </p:nvGrpSpPr>
            <p:grpSpPr>
              <a:xfrm>
                <a:off x="9505364" y="1110306"/>
                <a:ext cx="1071648" cy="253916"/>
                <a:chOff x="9223921" y="1187644"/>
                <a:chExt cx="1071648" cy="253916"/>
              </a:xfrm>
            </p:grpSpPr>
            <p:pic>
              <p:nvPicPr>
                <p:cNvPr id="2049" name="Picture 2048">
                  <a:extLst>
                    <a:ext uri="{FF2B5EF4-FFF2-40B4-BE49-F238E27FC236}">
                      <a16:creationId xmlns:a16="http://schemas.microsoft.com/office/drawing/2014/main" id="{196A029B-7BB0-4493-B24C-58F69F94D43D}"/>
                    </a:ext>
                    <a:ext uri="{C183D7F6-B498-43B3-948B-1728B52AA6E4}">
                      <adec:decorative xmlns:adec="http://schemas.microsoft.com/office/drawing/2017/decorative" val="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223921" y="1191993"/>
                  <a:ext cx="217526" cy="241133"/>
                </a:xfrm>
                <a:prstGeom prst="rect">
                  <a:avLst/>
                </a:prstGeom>
              </p:spPr>
            </p:pic>
            <p:sp>
              <p:nvSpPr>
                <p:cNvPr id="2050" name="TextBox 2049">
                  <a:extLst>
                    <a:ext uri="{FF2B5EF4-FFF2-40B4-BE49-F238E27FC236}">
                      <a16:creationId xmlns:a16="http://schemas.microsoft.com/office/drawing/2014/main" id="{1C5134EE-1618-D5BB-27DE-35E6CA482217}"/>
                    </a:ext>
                    <a:ext uri="{C183D7F6-B498-43B3-948B-1728B52AA6E4}">
                      <adec:decorative xmlns:adec="http://schemas.microsoft.com/office/drawing/2017/decorative" val="1"/>
                    </a:ext>
                  </a:extLst>
                </p:cNvPr>
                <p:cNvSpPr txBox="1"/>
                <p:nvPr/>
              </p:nvSpPr>
              <p:spPr>
                <a:xfrm>
                  <a:off x="9423159" y="1187644"/>
                  <a:ext cx="87241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OpenAI</a:t>
                  </a:r>
                </a:p>
              </p:txBody>
            </p:sp>
          </p:grpSp>
          <p:grpSp>
            <p:nvGrpSpPr>
              <p:cNvPr id="1080" name="Group 1079">
                <a:extLst>
                  <a:ext uri="{FF2B5EF4-FFF2-40B4-BE49-F238E27FC236}">
                    <a16:creationId xmlns:a16="http://schemas.microsoft.com/office/drawing/2014/main" id="{9BE27283-049F-155F-9902-D3EA6C451683}"/>
                  </a:ext>
                </a:extLst>
              </p:cNvPr>
              <p:cNvGrpSpPr/>
              <p:nvPr/>
            </p:nvGrpSpPr>
            <p:grpSpPr>
              <a:xfrm>
                <a:off x="10321234" y="1113108"/>
                <a:ext cx="773447" cy="261868"/>
                <a:chOff x="10153531" y="1190446"/>
                <a:chExt cx="773447" cy="261868"/>
              </a:xfrm>
            </p:grpSpPr>
            <p:pic>
              <p:nvPicPr>
                <p:cNvPr id="1087" name="Picture 1086">
                  <a:extLst>
                    <a:ext uri="{FF2B5EF4-FFF2-40B4-BE49-F238E27FC236}">
                      <a16:creationId xmlns:a16="http://schemas.microsoft.com/office/drawing/2014/main" id="{0444C7ED-E79B-6266-0C51-BFC0F77A37CF}"/>
                    </a:ext>
                    <a:ext uri="{C183D7F6-B498-43B3-948B-1728B52AA6E4}">
                      <adec:decorative xmlns:adec="http://schemas.microsoft.com/office/drawing/2017/decorative" val="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153531" y="1190446"/>
                  <a:ext cx="287375" cy="238921"/>
                </a:xfrm>
                <a:prstGeom prst="rect">
                  <a:avLst/>
                </a:prstGeom>
              </p:spPr>
            </p:pic>
            <p:sp>
              <p:nvSpPr>
                <p:cNvPr id="2048" name="TextBox 2047">
                  <a:extLst>
                    <a:ext uri="{FF2B5EF4-FFF2-40B4-BE49-F238E27FC236}">
                      <a16:creationId xmlns:a16="http://schemas.microsoft.com/office/drawing/2014/main" id="{F913DA6F-D7D1-4A32-FDBB-1610CB4F77EB}"/>
                    </a:ext>
                    <a:ext uri="{C183D7F6-B498-43B3-948B-1728B52AA6E4}">
                      <adec:decorative xmlns:adec="http://schemas.microsoft.com/office/drawing/2017/decorative" val="1"/>
                    </a:ext>
                  </a:extLst>
                </p:cNvPr>
                <p:cNvSpPr txBox="1"/>
                <p:nvPr/>
              </p:nvSpPr>
              <p:spPr>
                <a:xfrm>
                  <a:off x="10396626" y="1198398"/>
                  <a:ext cx="530352"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Llama</a:t>
                  </a:r>
                </a:p>
              </p:txBody>
            </p:sp>
          </p:grpSp>
          <p:grpSp>
            <p:nvGrpSpPr>
              <p:cNvPr id="1081" name="Group 1080">
                <a:extLst>
                  <a:ext uri="{FF2B5EF4-FFF2-40B4-BE49-F238E27FC236}">
                    <a16:creationId xmlns:a16="http://schemas.microsoft.com/office/drawing/2014/main" id="{A6450398-406B-C647-FC2E-01ED4B8463C8}"/>
                  </a:ext>
                </a:extLst>
              </p:cNvPr>
              <p:cNvGrpSpPr/>
              <p:nvPr/>
            </p:nvGrpSpPr>
            <p:grpSpPr>
              <a:xfrm>
                <a:off x="10654923" y="1391537"/>
                <a:ext cx="874489" cy="268341"/>
                <a:chOff x="10491760" y="1468875"/>
                <a:chExt cx="874489" cy="268341"/>
              </a:xfrm>
            </p:grpSpPr>
            <p:pic>
              <p:nvPicPr>
                <p:cNvPr id="1085" name="Picture 1084">
                  <a:extLst>
                    <a:ext uri="{FF2B5EF4-FFF2-40B4-BE49-F238E27FC236}">
                      <a16:creationId xmlns:a16="http://schemas.microsoft.com/office/drawing/2014/main" id="{29B369F5-B63B-A91F-9F47-BD880B9E9F7C}"/>
                    </a:ext>
                    <a:ext uri="{C183D7F6-B498-43B3-948B-1728B52AA6E4}">
                      <adec:decorative xmlns:adec="http://schemas.microsoft.com/office/drawing/2017/decorative" val="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491760" y="1468875"/>
                  <a:ext cx="242070" cy="268341"/>
                </a:xfrm>
                <a:prstGeom prst="rect">
                  <a:avLst/>
                </a:prstGeom>
              </p:spPr>
            </p:pic>
            <p:sp>
              <p:nvSpPr>
                <p:cNvPr id="1086" name="TextBox 1085">
                  <a:extLst>
                    <a:ext uri="{FF2B5EF4-FFF2-40B4-BE49-F238E27FC236}">
                      <a16:creationId xmlns:a16="http://schemas.microsoft.com/office/drawing/2014/main" id="{1BAF7319-F134-591A-426C-148BD037FE17}"/>
                    </a:ext>
                    <a:ext uri="{C183D7F6-B498-43B3-948B-1728B52AA6E4}">
                      <adec:decorative xmlns:adec="http://schemas.microsoft.com/office/drawing/2017/decorative" val="1"/>
                    </a:ext>
                  </a:extLst>
                </p:cNvPr>
                <p:cNvSpPr txBox="1"/>
                <p:nvPr/>
              </p:nvSpPr>
              <p:spPr>
                <a:xfrm>
                  <a:off x="10718973" y="1479274"/>
                  <a:ext cx="647276"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Mistral</a:t>
                  </a:r>
                </a:p>
              </p:txBody>
            </p:sp>
          </p:grpSp>
          <p:grpSp>
            <p:nvGrpSpPr>
              <p:cNvPr id="1082" name="Group 1081">
                <a:extLst>
                  <a:ext uri="{FF2B5EF4-FFF2-40B4-BE49-F238E27FC236}">
                    <a16:creationId xmlns:a16="http://schemas.microsoft.com/office/drawing/2014/main" id="{74F93835-5BC9-BF0C-CFBF-7B1835012BE3}"/>
                  </a:ext>
                </a:extLst>
              </p:cNvPr>
              <p:cNvGrpSpPr/>
              <p:nvPr/>
            </p:nvGrpSpPr>
            <p:grpSpPr>
              <a:xfrm>
                <a:off x="11087777" y="1111693"/>
                <a:ext cx="1053877" cy="253916"/>
                <a:chOff x="10806334" y="1189031"/>
                <a:chExt cx="1053877" cy="253916"/>
              </a:xfrm>
            </p:grpSpPr>
            <p:pic>
              <p:nvPicPr>
                <p:cNvPr id="1083" name="Picture 2">
                  <a:extLst>
                    <a:ext uri="{FF2B5EF4-FFF2-40B4-BE49-F238E27FC236}">
                      <a16:creationId xmlns:a16="http://schemas.microsoft.com/office/drawing/2014/main" id="{9C3267CB-CCBF-AC9A-A4C0-36511A62CF16}"/>
                    </a:ext>
                    <a:ext uri="{C183D7F6-B498-43B3-948B-1728B52AA6E4}">
                      <adec:decorative xmlns:adec="http://schemas.microsoft.com/office/drawing/2017/decorative" val="1"/>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10806334" y="1197118"/>
                  <a:ext cx="191185" cy="211933"/>
                </a:xfrm>
                <a:prstGeom prst="rect">
                  <a:avLst/>
                </a:prstGeom>
                <a:noFill/>
                <a:extLst>
                  <a:ext uri="{909E8E84-426E-40DD-AFC4-6F175D3DCCD1}">
                    <a14:hiddenFill xmlns:a14="http://schemas.microsoft.com/office/drawing/2010/main">
                      <a:solidFill>
                        <a:srgbClr val="FFFFFF"/>
                      </a:solidFill>
                    </a14:hiddenFill>
                  </a:ext>
                </a:extLst>
              </p:spPr>
            </p:pic>
            <p:sp>
              <p:nvSpPr>
                <p:cNvPr id="1084" name="TextBox 1083">
                  <a:extLst>
                    <a:ext uri="{FF2B5EF4-FFF2-40B4-BE49-F238E27FC236}">
                      <a16:creationId xmlns:a16="http://schemas.microsoft.com/office/drawing/2014/main" id="{FB9C7FC2-580C-A261-FA81-F4DE041D9577}"/>
                    </a:ext>
                    <a:ext uri="{C183D7F6-B498-43B3-948B-1728B52AA6E4}">
                      <adec:decorative xmlns:adec="http://schemas.microsoft.com/office/drawing/2017/decorative" val="1"/>
                    </a:ext>
                  </a:extLst>
                </p:cNvPr>
                <p:cNvSpPr txBox="1"/>
                <p:nvPr/>
              </p:nvSpPr>
              <p:spPr>
                <a:xfrm>
                  <a:off x="10987801" y="1189031"/>
                  <a:ext cx="87241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Grok</a:t>
                  </a:r>
                </a:p>
              </p:txBody>
            </p:sp>
          </p:grpSp>
        </p:grpSp>
        <p:pic>
          <p:nvPicPr>
            <p:cNvPr id="9" name="Picture 2" descr="Jobs at Black Forest Labs">
              <a:extLst>
                <a:ext uri="{FF2B5EF4-FFF2-40B4-BE49-F238E27FC236}">
                  <a16:creationId xmlns:a16="http://schemas.microsoft.com/office/drawing/2014/main" id="{2FC0A623-F625-6947-A739-8D250F2151F0}"/>
                </a:ext>
              </a:extLst>
            </p:cNvPr>
            <p:cNvPicPr>
              <a:picLocks noChangeAspect="1" noChangeArrowheads="1"/>
            </p:cNvPicPr>
            <p:nvPr/>
          </p:nvPicPr>
          <p:blipFill>
            <a:blip r:embed="rId13" cstate="hqprint">
              <a:lum bright="70000" contrast="-70000"/>
              <a:extLst>
                <a:ext uri="{28A0092B-C50C-407E-A947-70E740481C1C}">
                  <a14:useLocalDpi xmlns:a14="http://schemas.microsoft.com/office/drawing/2010/main"/>
                </a:ext>
              </a:extLst>
            </a:blip>
            <a:srcRect/>
            <a:stretch>
              <a:fillRect/>
            </a:stretch>
          </p:blipFill>
          <p:spPr bwMode="auto">
            <a:xfrm>
              <a:off x="9637038" y="1273745"/>
              <a:ext cx="283743" cy="2499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19A040-38B9-C215-A6EE-351FEFD06B61}"/>
                </a:ext>
                <a:ext uri="{C183D7F6-B498-43B3-948B-1728B52AA6E4}">
                  <adec:decorative xmlns:adec="http://schemas.microsoft.com/office/drawing/2017/decorative" val="1"/>
                </a:ext>
              </a:extLst>
            </p:cNvPr>
            <p:cNvSpPr txBox="1"/>
            <p:nvPr/>
          </p:nvSpPr>
          <p:spPr>
            <a:xfrm>
              <a:off x="9951524" y="1285535"/>
              <a:ext cx="571651"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Flux</a:t>
              </a:r>
            </a:p>
          </p:txBody>
        </p:sp>
      </p:grpSp>
      <p:grpSp>
        <p:nvGrpSpPr>
          <p:cNvPr id="49" name="Azure Ecosystem Models" descr="Azure Ecosystem Models including Industry Models, Cohere, Paige, Stability, Hugging Face, and Phi">
            <a:extLst>
              <a:ext uri="{FF2B5EF4-FFF2-40B4-BE49-F238E27FC236}">
                <a16:creationId xmlns:a16="http://schemas.microsoft.com/office/drawing/2014/main" id="{603F37F6-FD4F-93EC-CF2C-A36D7D8D912B}"/>
              </a:ext>
            </a:extLst>
          </p:cNvPr>
          <p:cNvGrpSpPr/>
          <p:nvPr/>
        </p:nvGrpSpPr>
        <p:grpSpPr>
          <a:xfrm>
            <a:off x="9190693" y="1777884"/>
            <a:ext cx="2608390" cy="901192"/>
            <a:chOff x="9190693" y="1777884"/>
            <a:chExt cx="2608390" cy="901192"/>
          </a:xfrm>
        </p:grpSpPr>
        <p:sp>
          <p:nvSpPr>
            <p:cNvPr id="41" name="Rectangle: Rounded Corners 12">
              <a:extLst>
                <a:ext uri="{FF2B5EF4-FFF2-40B4-BE49-F238E27FC236}">
                  <a16:creationId xmlns:a16="http://schemas.microsoft.com/office/drawing/2014/main" id="{5259593F-5E21-92D4-F472-1D83229A82A3}"/>
                </a:ext>
                <a:ext uri="{C183D7F6-B498-43B3-948B-1728B52AA6E4}">
                  <adec:decorative xmlns:adec="http://schemas.microsoft.com/office/drawing/2017/decorative" val="1"/>
                </a:ext>
              </a:extLst>
            </p:cNvPr>
            <p:cNvSpPr txBox="1">
              <a:spLocks/>
            </p:cNvSpPr>
            <p:nvPr/>
          </p:nvSpPr>
          <p:spPr bwMode="auto">
            <a:xfrm>
              <a:off x="9200810" y="1777884"/>
              <a:ext cx="2598273" cy="901192"/>
            </a:xfrm>
            <a:prstGeom prst="roundRect">
              <a:avLst>
                <a:gd name="adj" fmla="val 10130"/>
              </a:avLst>
            </a:prstGeom>
            <a:solidFill>
              <a:srgbClr val="2A446F"/>
            </a:solidFill>
            <a:ln w="63897" cap="flat">
              <a:noFill/>
              <a:prstDash val="solid"/>
              <a:miter/>
            </a:ln>
            <a:effectLst/>
          </p:spPr>
          <p:txBody>
            <a:bodyPr rot="0" spcFirstLastPara="0" vertOverflow="overflow" horzOverflow="overflow" vert="horz" wrap="square" lIns="0" tIns="18288" rIns="0" bIns="18288" numCol="1" spcCol="0" rtlCol="0" fromWordArt="0" anchor="t"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Segoe Sans Display" pitchFamily="2" charset="0"/>
                  <a:cs typeface="Segoe Sans Display"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Azure Ecosystem Models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26" name="Group 25">
              <a:extLst>
                <a:ext uri="{FF2B5EF4-FFF2-40B4-BE49-F238E27FC236}">
                  <a16:creationId xmlns:a16="http://schemas.microsoft.com/office/drawing/2014/main" id="{CCB05672-FBFA-7928-E78D-65837FB4C694}"/>
                </a:ext>
              </a:extLst>
            </p:cNvPr>
            <p:cNvGrpSpPr/>
            <p:nvPr/>
          </p:nvGrpSpPr>
          <p:grpSpPr>
            <a:xfrm>
              <a:off x="9190693" y="2028731"/>
              <a:ext cx="2600146" cy="611824"/>
              <a:chOff x="9190693" y="2028731"/>
              <a:chExt cx="2600146" cy="611824"/>
            </a:xfrm>
          </p:grpSpPr>
          <p:grpSp>
            <p:nvGrpSpPr>
              <p:cNvPr id="2051" name="Group 2050">
                <a:extLst>
                  <a:ext uri="{FF2B5EF4-FFF2-40B4-BE49-F238E27FC236}">
                    <a16:creationId xmlns:a16="http://schemas.microsoft.com/office/drawing/2014/main" id="{7E9AB48E-7036-F18C-ECB2-25804CE7B4E3}"/>
                  </a:ext>
                </a:extLst>
              </p:cNvPr>
              <p:cNvGrpSpPr/>
              <p:nvPr/>
            </p:nvGrpSpPr>
            <p:grpSpPr>
              <a:xfrm>
                <a:off x="9190693" y="2050255"/>
                <a:ext cx="2481755" cy="590300"/>
                <a:chOff x="9408867" y="2133755"/>
                <a:chExt cx="2412607" cy="590300"/>
              </a:xfrm>
            </p:grpSpPr>
            <p:sp>
              <p:nvSpPr>
                <p:cNvPr id="2069" name="TextBox 2068">
                  <a:extLst>
                    <a:ext uri="{FF2B5EF4-FFF2-40B4-BE49-F238E27FC236}">
                      <a16:creationId xmlns:a16="http://schemas.microsoft.com/office/drawing/2014/main" id="{745F52D3-75AA-1C8A-CE69-D107A924A685}"/>
                    </a:ext>
                    <a:ext uri="{C183D7F6-B498-43B3-948B-1728B52AA6E4}">
                      <adec:decorative xmlns:adec="http://schemas.microsoft.com/office/drawing/2017/decorative" val="1"/>
                    </a:ext>
                  </a:extLst>
                </p:cNvPr>
                <p:cNvSpPr txBox="1"/>
                <p:nvPr/>
              </p:nvSpPr>
              <p:spPr>
                <a:xfrm>
                  <a:off x="10605544" y="2139510"/>
                  <a:ext cx="87241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Cohere</a:t>
                  </a:r>
                </a:p>
              </p:txBody>
            </p:sp>
            <p:grpSp>
              <p:nvGrpSpPr>
                <p:cNvPr id="2054" name="Group 2053">
                  <a:extLst>
                    <a:ext uri="{FF2B5EF4-FFF2-40B4-BE49-F238E27FC236}">
                      <a16:creationId xmlns:a16="http://schemas.microsoft.com/office/drawing/2014/main" id="{7C82A4FD-A9AC-BF77-C627-1D14636DCB14}"/>
                    </a:ext>
                  </a:extLst>
                </p:cNvPr>
                <p:cNvGrpSpPr/>
                <p:nvPr/>
              </p:nvGrpSpPr>
              <p:grpSpPr>
                <a:xfrm>
                  <a:off x="9408867" y="2133755"/>
                  <a:ext cx="1279502" cy="261862"/>
                  <a:chOff x="9222348" y="2197443"/>
                  <a:chExt cx="1279502" cy="261862"/>
                </a:xfrm>
              </p:grpSpPr>
              <p:pic>
                <p:nvPicPr>
                  <p:cNvPr id="2063" name="Picture 2062">
                    <a:extLst>
                      <a:ext uri="{FF2B5EF4-FFF2-40B4-BE49-F238E27FC236}">
                        <a16:creationId xmlns:a16="http://schemas.microsoft.com/office/drawing/2014/main" id="{8EB06D52-BE71-719F-C6D8-BF91E553C017}"/>
                      </a:ext>
                      <a:ext uri="{C183D7F6-B498-43B3-948B-1728B52AA6E4}">
                        <adec:decorative xmlns:adec="http://schemas.microsoft.com/office/drawing/2017/decorative" val="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270155" y="2197443"/>
                    <a:ext cx="231695" cy="238921"/>
                  </a:xfrm>
                  <a:prstGeom prst="rect">
                    <a:avLst/>
                  </a:prstGeom>
                </p:spPr>
              </p:pic>
              <p:sp>
                <p:nvSpPr>
                  <p:cNvPr id="2065" name="TextBox 2064">
                    <a:extLst>
                      <a:ext uri="{FF2B5EF4-FFF2-40B4-BE49-F238E27FC236}">
                        <a16:creationId xmlns:a16="http://schemas.microsoft.com/office/drawing/2014/main" id="{57734557-9158-8262-6AFE-8326E35E076F}"/>
                      </a:ext>
                      <a:ext uri="{C183D7F6-B498-43B3-948B-1728B52AA6E4}">
                        <adec:decorative xmlns:adec="http://schemas.microsoft.com/office/drawing/2017/decorative" val="1"/>
                      </a:ext>
                    </a:extLst>
                  </p:cNvPr>
                  <p:cNvSpPr txBox="1"/>
                  <p:nvPr/>
                </p:nvSpPr>
                <p:spPr>
                  <a:xfrm>
                    <a:off x="9222348" y="2205389"/>
                    <a:ext cx="110320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Industry Models</a:t>
                    </a:r>
                  </a:p>
                </p:txBody>
              </p:sp>
            </p:grpSp>
            <p:grpSp>
              <p:nvGrpSpPr>
                <p:cNvPr id="2055" name="Group 2054">
                  <a:extLst>
                    <a:ext uri="{FF2B5EF4-FFF2-40B4-BE49-F238E27FC236}">
                      <a16:creationId xmlns:a16="http://schemas.microsoft.com/office/drawing/2014/main" id="{C20AA9C1-0EC3-5D99-F8C7-BE88A34D8936}"/>
                    </a:ext>
                  </a:extLst>
                </p:cNvPr>
                <p:cNvGrpSpPr/>
                <p:nvPr/>
              </p:nvGrpSpPr>
              <p:grpSpPr>
                <a:xfrm>
                  <a:off x="9435255" y="2402009"/>
                  <a:ext cx="907800" cy="322046"/>
                  <a:chOff x="9233718" y="2465697"/>
                  <a:chExt cx="907800" cy="322046"/>
                </a:xfrm>
              </p:grpSpPr>
              <p:pic>
                <p:nvPicPr>
                  <p:cNvPr id="2059" name="Picture 28">
                    <a:extLst>
                      <a:ext uri="{FF2B5EF4-FFF2-40B4-BE49-F238E27FC236}">
                        <a16:creationId xmlns:a16="http://schemas.microsoft.com/office/drawing/2014/main" id="{E35ADF4A-6D9C-8146-F625-C95DD5317661}"/>
                      </a:ext>
                      <a:ext uri="{C183D7F6-B498-43B3-948B-1728B52AA6E4}">
                        <adec:decorative xmlns:adec="http://schemas.microsoft.com/office/drawing/2017/decorative" val="1"/>
                      </a:ext>
                    </a:extLst>
                  </p:cNvPr>
                  <p:cNvPicPr>
                    <a:picLocks noChangeAspect="1" noChangeArrowheads="1"/>
                  </p:cNvPicPr>
                  <p:nvPr/>
                </p:nvPicPr>
                <p:blipFill>
                  <a:blip r:embed="rId15" cstate="hqprint">
                    <a:duotone>
                      <a:schemeClr val="bg2">
                        <a:shade val="45000"/>
                        <a:satMod val="135000"/>
                      </a:schemeClr>
                      <a:prstClr val="white"/>
                    </a:duotone>
                    <a:extLst>
                      <a:ext uri="{BEBA8EAE-BF5A-486C-A8C5-ECC9F3942E4B}">
                        <a14:imgProps xmlns:a14="http://schemas.microsoft.com/office/drawing/2010/main">
                          <a14:imgLayer r:embed="rId16">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9233718" y="2465697"/>
                    <a:ext cx="290517" cy="322046"/>
                  </a:xfrm>
                  <a:prstGeom prst="rect">
                    <a:avLst/>
                  </a:prstGeom>
                  <a:noFill/>
                  <a:extLst>
                    <a:ext uri="{909E8E84-426E-40DD-AFC4-6F175D3DCCD1}">
                      <a14:hiddenFill xmlns:a14="http://schemas.microsoft.com/office/drawing/2010/main">
                        <a:solidFill>
                          <a:srgbClr val="FFFFFF"/>
                        </a:solidFill>
                      </a14:hiddenFill>
                    </a:ext>
                  </a:extLst>
                </p:spPr>
              </p:pic>
              <p:sp>
                <p:nvSpPr>
                  <p:cNvPr id="2061" name="TextBox 2060">
                    <a:extLst>
                      <a:ext uri="{FF2B5EF4-FFF2-40B4-BE49-F238E27FC236}">
                        <a16:creationId xmlns:a16="http://schemas.microsoft.com/office/drawing/2014/main" id="{CD7E8950-8EAA-F64A-9193-566D22E008E4}"/>
                      </a:ext>
                      <a:ext uri="{C183D7F6-B498-43B3-948B-1728B52AA6E4}">
                        <adec:decorative xmlns:adec="http://schemas.microsoft.com/office/drawing/2017/decorative" val="1"/>
                      </a:ext>
                    </a:extLst>
                  </p:cNvPr>
                  <p:cNvSpPr txBox="1"/>
                  <p:nvPr/>
                </p:nvSpPr>
                <p:spPr>
                  <a:xfrm>
                    <a:off x="9502782" y="2506791"/>
                    <a:ext cx="638736"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Stability</a:t>
                    </a:r>
                  </a:p>
                </p:txBody>
              </p:sp>
            </p:grpSp>
            <p:grpSp>
              <p:nvGrpSpPr>
                <p:cNvPr id="2056" name="Group 2055">
                  <a:extLst>
                    <a:ext uri="{FF2B5EF4-FFF2-40B4-BE49-F238E27FC236}">
                      <a16:creationId xmlns:a16="http://schemas.microsoft.com/office/drawing/2014/main" id="{DA7CB145-92CF-F41A-38C6-C1A8F2549B89}"/>
                    </a:ext>
                  </a:extLst>
                </p:cNvPr>
                <p:cNvGrpSpPr/>
                <p:nvPr/>
              </p:nvGrpSpPr>
              <p:grpSpPr>
                <a:xfrm>
                  <a:off x="11236972" y="2449337"/>
                  <a:ext cx="584502" cy="253916"/>
                  <a:chOff x="11035435" y="2513025"/>
                  <a:chExt cx="584502" cy="253916"/>
                </a:xfrm>
              </p:grpSpPr>
              <p:pic>
                <p:nvPicPr>
                  <p:cNvPr id="2057" name="Picture 14">
                    <a:extLst>
                      <a:ext uri="{FF2B5EF4-FFF2-40B4-BE49-F238E27FC236}">
                        <a16:creationId xmlns:a16="http://schemas.microsoft.com/office/drawing/2014/main" id="{B5CDA237-5E37-B45B-8EC9-57F7A87566F3}"/>
                      </a:ext>
                      <a:ext uri="{C183D7F6-B498-43B3-948B-1728B52AA6E4}">
                        <adec:decorative xmlns:adec="http://schemas.microsoft.com/office/drawing/2017/decorative" val="1"/>
                      </a:ext>
                    </a:extLst>
                  </p:cNvPr>
                  <p:cNvPicPr>
                    <a:picLocks noChangeAspect="1" noChangeArrowheads="1"/>
                  </p:cNvPicPr>
                  <p:nvPr/>
                </p:nvPicPr>
                <p:blipFill>
                  <a:blip r:embed="rId17" cstate="hqprint">
                    <a:extLst>
                      <a:ext uri="{28A0092B-C50C-407E-A947-70E740481C1C}">
                        <a14:useLocalDpi xmlns:a14="http://schemas.microsoft.com/office/drawing/2010/main"/>
                      </a:ext>
                    </a:extLst>
                  </a:blip>
                  <a:srcRect/>
                  <a:stretch>
                    <a:fillRect/>
                  </a:stretch>
                </p:blipFill>
                <p:spPr bwMode="auto">
                  <a:xfrm>
                    <a:off x="11035435" y="2538697"/>
                    <a:ext cx="165939" cy="183948"/>
                  </a:xfrm>
                  <a:prstGeom prst="rect">
                    <a:avLst/>
                  </a:prstGeom>
                  <a:noFill/>
                  <a:extLst>
                    <a:ext uri="{909E8E84-426E-40DD-AFC4-6F175D3DCCD1}">
                      <a14:hiddenFill xmlns:a14="http://schemas.microsoft.com/office/drawing/2010/main">
                        <a:solidFill>
                          <a:srgbClr val="FFFFFF"/>
                        </a:solidFill>
                      </a14:hiddenFill>
                    </a:ext>
                  </a:extLst>
                </p:spPr>
              </p:pic>
              <p:sp>
                <p:nvSpPr>
                  <p:cNvPr id="2058" name="TextBox 2057">
                    <a:extLst>
                      <a:ext uri="{FF2B5EF4-FFF2-40B4-BE49-F238E27FC236}">
                        <a16:creationId xmlns:a16="http://schemas.microsoft.com/office/drawing/2014/main" id="{AF522991-7FEB-C379-3C87-71FEB90E01BF}"/>
                      </a:ext>
                      <a:ext uri="{C183D7F6-B498-43B3-948B-1728B52AA6E4}">
                        <adec:decorative xmlns:adec="http://schemas.microsoft.com/office/drawing/2017/decorative" val="1"/>
                      </a:ext>
                    </a:extLst>
                  </p:cNvPr>
                  <p:cNvSpPr txBox="1"/>
                  <p:nvPr/>
                </p:nvSpPr>
                <p:spPr>
                  <a:xfrm>
                    <a:off x="11178014" y="2513025"/>
                    <a:ext cx="44192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Phi</a:t>
                    </a:r>
                  </a:p>
                </p:txBody>
              </p:sp>
            </p:grpSp>
          </p:grpSp>
          <p:grpSp>
            <p:nvGrpSpPr>
              <p:cNvPr id="25" name="Group 24">
                <a:extLst>
                  <a:ext uri="{FF2B5EF4-FFF2-40B4-BE49-F238E27FC236}">
                    <a16:creationId xmlns:a16="http://schemas.microsoft.com/office/drawing/2014/main" id="{7D93C334-BB0C-6FF1-B6E8-7880200456B5}"/>
                  </a:ext>
                </a:extLst>
              </p:cNvPr>
              <p:cNvGrpSpPr/>
              <p:nvPr/>
            </p:nvGrpSpPr>
            <p:grpSpPr>
              <a:xfrm>
                <a:off x="11039280" y="2028731"/>
                <a:ext cx="751559" cy="253916"/>
                <a:chOff x="11039280" y="2028731"/>
                <a:chExt cx="751559" cy="253916"/>
              </a:xfrm>
            </p:grpSpPr>
            <p:pic>
              <p:nvPicPr>
                <p:cNvPr id="11" name="Picture 8">
                  <a:extLst>
                    <a:ext uri="{FF2B5EF4-FFF2-40B4-BE49-F238E27FC236}">
                      <a16:creationId xmlns:a16="http://schemas.microsoft.com/office/drawing/2014/main" id="{2A4CA4DC-36C9-B289-3D6F-9C2A46468190}"/>
                    </a:ext>
                    <a:ext uri="{C183D7F6-B498-43B3-948B-1728B52AA6E4}">
                      <adec:decorative xmlns:adec="http://schemas.microsoft.com/office/drawing/2017/decorative" val="1"/>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11039280" y="2049726"/>
                  <a:ext cx="544577" cy="2154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BD3D815-24EE-9D54-C477-BC9FE1F6F27E}"/>
                    </a:ext>
                    <a:ext uri="{C183D7F6-B498-43B3-948B-1728B52AA6E4}">
                      <adec:decorative xmlns:adec="http://schemas.microsoft.com/office/drawing/2017/decorative" val="1"/>
                    </a:ext>
                  </a:extLst>
                </p:cNvPr>
                <p:cNvSpPr txBox="1"/>
                <p:nvPr/>
              </p:nvSpPr>
              <p:spPr>
                <a:xfrm>
                  <a:off x="11306207" y="2028731"/>
                  <a:ext cx="484632" cy="253916"/>
                </a:xfrm>
                <a:prstGeom prst="rect">
                  <a:avLst/>
                </a:prstGeom>
                <a:solidFill>
                  <a:srgbClr val="2A446F"/>
                </a:solidFill>
              </p:spPr>
              <p:txBody>
                <a:bodyPr wrap="square" lIns="0" rIns="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a:solidFill>
                        <a:schemeClr val="bg1"/>
                      </a:solidFill>
                    </a:rPr>
                    <a:t>Paige</a:t>
                  </a:r>
                </a:p>
              </p:txBody>
            </p:sp>
          </p:grpSp>
        </p:grpSp>
        <p:pic>
          <p:nvPicPr>
            <p:cNvPr id="12" name="Picture 6">
              <a:extLst>
                <a:ext uri="{FF2B5EF4-FFF2-40B4-BE49-F238E27FC236}">
                  <a16:creationId xmlns:a16="http://schemas.microsoft.com/office/drawing/2014/main" id="{FAF6E142-41C6-1438-6BA0-A1A584968E6E}"/>
                </a:ext>
                <a:ext uri="{C183D7F6-B498-43B3-948B-1728B52AA6E4}">
                  <adec:decorative xmlns:adec="http://schemas.microsoft.com/office/drawing/2017/decorative" val="1"/>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10049398" y="2383799"/>
              <a:ext cx="810442" cy="2154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D6C720-E68D-2A85-2590-48D326E72284}"/>
                </a:ext>
                <a:ext uri="{C183D7F6-B498-43B3-948B-1728B52AA6E4}">
                  <adec:decorative xmlns:adec="http://schemas.microsoft.com/office/drawing/2017/decorative" val="1"/>
                </a:ext>
              </a:extLst>
            </p:cNvPr>
            <p:cNvSpPr txBox="1"/>
            <p:nvPr/>
          </p:nvSpPr>
          <p:spPr>
            <a:xfrm>
              <a:off x="10271162" y="2392727"/>
              <a:ext cx="732397" cy="230832"/>
            </a:xfrm>
            <a:prstGeom prst="rect">
              <a:avLst/>
            </a:prstGeom>
            <a:solidFill>
              <a:srgbClr val="2A446F"/>
            </a:solidFill>
          </p:spPr>
          <p:txBody>
            <a:bodyPr wrap="square" lIns="0" rIns="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effectLst/>
                  <a:uLnTx/>
                  <a:uFillTx/>
                  <a:latin typeface="Segoe UI" panose="020B0502040204020203" pitchFamily="34" charset="0"/>
                  <a:cs typeface="Segoe UI" panose="020B0502040204020203" pitchFamily="34" charset="0"/>
                </a:defRPr>
              </a:lvl1pPr>
            </a:lstStyle>
            <a:p>
              <a:r>
                <a:rPr lang="en-US" sz="900">
                  <a:solidFill>
                    <a:schemeClr val="bg1"/>
                  </a:solidFill>
                </a:rPr>
                <a:t>Hugging Face</a:t>
              </a:r>
            </a:p>
          </p:txBody>
        </p:sp>
      </p:grpSp>
      <p:grpSp>
        <p:nvGrpSpPr>
          <p:cNvPr id="46" name="Foundry Labs" descr="Foundry Labs including Muse, Magentic-One, Aurora, and OmniParser">
            <a:extLst>
              <a:ext uri="{FF2B5EF4-FFF2-40B4-BE49-F238E27FC236}">
                <a16:creationId xmlns:a16="http://schemas.microsoft.com/office/drawing/2014/main" id="{F0E96C66-9515-CB88-A43D-8D5792B8F312}"/>
              </a:ext>
            </a:extLst>
          </p:cNvPr>
          <p:cNvGrpSpPr/>
          <p:nvPr/>
        </p:nvGrpSpPr>
        <p:grpSpPr>
          <a:xfrm>
            <a:off x="9057090" y="2922937"/>
            <a:ext cx="2880136" cy="1113373"/>
            <a:chOff x="9057090" y="2922937"/>
            <a:chExt cx="2880136" cy="1113373"/>
          </a:xfrm>
        </p:grpSpPr>
        <p:grpSp>
          <p:nvGrpSpPr>
            <p:cNvPr id="24" name="Foundry labs items" descr="Muse, Magentic-One, Aurora, and OmniParser">
              <a:extLst>
                <a:ext uri="{FF2B5EF4-FFF2-40B4-BE49-F238E27FC236}">
                  <a16:creationId xmlns:a16="http://schemas.microsoft.com/office/drawing/2014/main" id="{1E33BE95-7B5D-07E1-07D8-1DB3D109D53F}"/>
                </a:ext>
              </a:extLst>
            </p:cNvPr>
            <p:cNvGrpSpPr/>
            <p:nvPr/>
          </p:nvGrpSpPr>
          <p:grpSpPr>
            <a:xfrm>
              <a:off x="9195710" y="3322409"/>
              <a:ext cx="2598273" cy="687219"/>
              <a:chOff x="9195710" y="3322409"/>
              <a:chExt cx="2598273" cy="687219"/>
            </a:xfrm>
          </p:grpSpPr>
          <p:sp>
            <p:nvSpPr>
              <p:cNvPr id="42" name="Rectangle: Rounded Corners 12">
                <a:extLst>
                  <a:ext uri="{FF2B5EF4-FFF2-40B4-BE49-F238E27FC236}">
                    <a16:creationId xmlns:a16="http://schemas.microsoft.com/office/drawing/2014/main" id="{EC4A3232-91B0-9544-7472-2C9AC5B24632}"/>
                  </a:ext>
                  <a:ext uri="{C183D7F6-B498-43B3-948B-1728B52AA6E4}">
                    <adec:decorative xmlns:adec="http://schemas.microsoft.com/office/drawing/2017/decorative" val="1"/>
                  </a:ext>
                </a:extLst>
              </p:cNvPr>
              <p:cNvSpPr txBox="1">
                <a:spLocks/>
              </p:cNvSpPr>
              <p:nvPr/>
            </p:nvSpPr>
            <p:spPr bwMode="auto">
              <a:xfrm>
                <a:off x="9195710" y="3322409"/>
                <a:ext cx="2598273" cy="687219"/>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18288" rIns="0" bIns="18288" numCol="1" spcCol="0" rtlCol="0" fromWordArt="0" anchor="t"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Segoe Sans Display" pitchFamily="2" charset="0"/>
                    <a:cs typeface="Segoe Sans Display"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grpSp>
            <p:nvGrpSpPr>
              <p:cNvPr id="2071" name="Group 2070">
                <a:extLst>
                  <a:ext uri="{FF2B5EF4-FFF2-40B4-BE49-F238E27FC236}">
                    <a16:creationId xmlns:a16="http://schemas.microsoft.com/office/drawing/2014/main" id="{9DECBA74-4776-7962-1BDC-2A661D7F3E2D}"/>
                  </a:ext>
                </a:extLst>
              </p:cNvPr>
              <p:cNvGrpSpPr/>
              <p:nvPr/>
            </p:nvGrpSpPr>
            <p:grpSpPr>
              <a:xfrm>
                <a:off x="9342078" y="3381436"/>
                <a:ext cx="2194076" cy="532898"/>
                <a:chOff x="9651644" y="3438586"/>
                <a:chExt cx="2194076" cy="532898"/>
              </a:xfrm>
            </p:grpSpPr>
            <p:grpSp>
              <p:nvGrpSpPr>
                <p:cNvPr id="2072" name="Group 2071">
                  <a:extLst>
                    <a:ext uri="{FF2B5EF4-FFF2-40B4-BE49-F238E27FC236}">
                      <a16:creationId xmlns:a16="http://schemas.microsoft.com/office/drawing/2014/main" id="{2C19F311-C914-167C-7418-E2B8EAAFC82E}"/>
                    </a:ext>
                  </a:extLst>
                </p:cNvPr>
                <p:cNvGrpSpPr/>
                <p:nvPr/>
              </p:nvGrpSpPr>
              <p:grpSpPr>
                <a:xfrm>
                  <a:off x="9651644" y="3438586"/>
                  <a:ext cx="872410" cy="532898"/>
                  <a:chOff x="9651644" y="3438586"/>
                  <a:chExt cx="872410" cy="532898"/>
                </a:xfrm>
              </p:grpSpPr>
              <p:sp>
                <p:nvSpPr>
                  <p:cNvPr id="2106" name="TextBox 2105">
                    <a:extLst>
                      <a:ext uri="{FF2B5EF4-FFF2-40B4-BE49-F238E27FC236}">
                        <a16:creationId xmlns:a16="http://schemas.microsoft.com/office/drawing/2014/main" id="{EF3520E3-962D-520A-E7D0-AAB200BD0373}"/>
                      </a:ext>
                      <a:ext uri="{C183D7F6-B498-43B3-948B-1728B52AA6E4}">
                        <adec:decorative xmlns:adec="http://schemas.microsoft.com/office/drawing/2017/decorative" val="1"/>
                      </a:ext>
                    </a:extLst>
                  </p:cNvPr>
                  <p:cNvSpPr txBox="1"/>
                  <p:nvPr/>
                </p:nvSpPr>
                <p:spPr>
                  <a:xfrm>
                    <a:off x="9651644" y="3438586"/>
                    <a:ext cx="872410"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Muse</a:t>
                    </a:r>
                  </a:p>
                </p:txBody>
              </p:sp>
              <p:sp>
                <p:nvSpPr>
                  <p:cNvPr id="2107" name="TextBox 2106">
                    <a:extLst>
                      <a:ext uri="{FF2B5EF4-FFF2-40B4-BE49-F238E27FC236}">
                        <a16:creationId xmlns:a16="http://schemas.microsoft.com/office/drawing/2014/main" id="{6C5D7361-06BA-0323-34F9-391BB49DED72}"/>
                      </a:ext>
                      <a:ext uri="{C183D7F6-B498-43B3-948B-1728B52AA6E4}">
                        <adec:decorative xmlns:adec="http://schemas.microsoft.com/office/drawing/2017/decorative" val="1"/>
                      </a:ext>
                    </a:extLst>
                  </p:cNvPr>
                  <p:cNvSpPr txBox="1"/>
                  <p:nvPr/>
                </p:nvSpPr>
                <p:spPr>
                  <a:xfrm>
                    <a:off x="9651644" y="3717568"/>
                    <a:ext cx="872410"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Aurora</a:t>
                    </a:r>
                  </a:p>
                </p:txBody>
              </p:sp>
            </p:grpSp>
            <p:grpSp>
              <p:nvGrpSpPr>
                <p:cNvPr id="2073" name="Group 2072">
                  <a:extLst>
                    <a:ext uri="{FF2B5EF4-FFF2-40B4-BE49-F238E27FC236}">
                      <a16:creationId xmlns:a16="http://schemas.microsoft.com/office/drawing/2014/main" id="{3A2ECE29-4907-34FA-BFC7-5EB41FD31EAB}"/>
                    </a:ext>
                  </a:extLst>
                </p:cNvPr>
                <p:cNvGrpSpPr/>
                <p:nvPr/>
              </p:nvGrpSpPr>
              <p:grpSpPr>
                <a:xfrm>
                  <a:off x="10779265" y="3438586"/>
                  <a:ext cx="1066455" cy="532898"/>
                  <a:chOff x="10779265" y="3438586"/>
                  <a:chExt cx="1066455" cy="532898"/>
                </a:xfrm>
              </p:grpSpPr>
              <p:sp>
                <p:nvSpPr>
                  <p:cNvPr id="2075" name="TextBox 2074">
                    <a:extLst>
                      <a:ext uri="{FF2B5EF4-FFF2-40B4-BE49-F238E27FC236}">
                        <a16:creationId xmlns:a16="http://schemas.microsoft.com/office/drawing/2014/main" id="{3335A2AE-AE80-ECD9-72E1-BBC613F4BF9C}"/>
                      </a:ext>
                      <a:ext uri="{C183D7F6-B498-43B3-948B-1728B52AA6E4}">
                        <adec:decorative xmlns:adec="http://schemas.microsoft.com/office/drawing/2017/decorative" val="1"/>
                      </a:ext>
                    </a:extLst>
                  </p:cNvPr>
                  <p:cNvSpPr txBox="1"/>
                  <p:nvPr/>
                </p:nvSpPr>
                <p:spPr>
                  <a:xfrm>
                    <a:off x="10779265" y="3438586"/>
                    <a:ext cx="106645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chemeClr val="bg1"/>
                        </a:solidFill>
                        <a:effectLst/>
                        <a:uLnTx/>
                        <a:uFillTx/>
                        <a:latin typeface="Segoe UI" panose="020B0502040204020203" pitchFamily="34" charset="0"/>
                        <a:cs typeface="Segoe UI" panose="020B0502040204020203" pitchFamily="34" charset="0"/>
                      </a:rPr>
                      <a:t>Magentic</a:t>
                    </a: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-One</a:t>
                    </a:r>
                  </a:p>
                </p:txBody>
              </p:sp>
              <p:sp>
                <p:nvSpPr>
                  <p:cNvPr id="2080" name="TextBox 2079">
                    <a:extLst>
                      <a:ext uri="{FF2B5EF4-FFF2-40B4-BE49-F238E27FC236}">
                        <a16:creationId xmlns:a16="http://schemas.microsoft.com/office/drawing/2014/main" id="{04DAA01C-9FDA-85E0-0435-DB3CD4D54AF1}"/>
                      </a:ext>
                      <a:ext uri="{C183D7F6-B498-43B3-948B-1728B52AA6E4}">
                        <adec:decorative xmlns:adec="http://schemas.microsoft.com/office/drawing/2017/decorative" val="1"/>
                      </a:ext>
                    </a:extLst>
                  </p:cNvPr>
                  <p:cNvSpPr txBox="1"/>
                  <p:nvPr/>
                </p:nvSpPr>
                <p:spPr>
                  <a:xfrm>
                    <a:off x="10779265" y="3717568"/>
                    <a:ext cx="1014227"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chemeClr val="bg1"/>
                        </a:solidFill>
                        <a:effectLst/>
                        <a:uLnTx/>
                        <a:uFillTx/>
                        <a:latin typeface="Segoe UI" panose="020B0502040204020203" pitchFamily="34" charset="0"/>
                        <a:cs typeface="Segoe UI" panose="020B0502040204020203" pitchFamily="34" charset="0"/>
                      </a:rPr>
                      <a:t>OmniParser</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grpSp>
          </p:grpSp>
        </p:grpSp>
        <p:sp>
          <p:nvSpPr>
            <p:cNvPr id="1072" name="Foundry Labs">
              <a:extLst>
                <a:ext uri="{FF2B5EF4-FFF2-40B4-BE49-F238E27FC236}">
                  <a16:creationId xmlns:a16="http://schemas.microsoft.com/office/drawing/2014/main" id="{91D9AACE-8BEF-9B22-A124-7328FD880020}"/>
                </a:ext>
                <a:ext uri="{C183D7F6-B498-43B3-948B-1728B52AA6E4}">
                  <adec:decorative xmlns:adec="http://schemas.microsoft.com/office/drawing/2017/decorative" val="1"/>
                </a:ext>
              </a:extLst>
            </p:cNvPr>
            <p:cNvSpPr/>
            <p:nvPr/>
          </p:nvSpPr>
          <p:spPr bwMode="auto">
            <a:xfrm>
              <a:off x="9057090" y="2922937"/>
              <a:ext cx="2880136" cy="1113373"/>
            </a:xfrm>
            <a:prstGeom prst="roundRect">
              <a:avLst>
                <a:gd name="adj" fmla="val 10544"/>
              </a:avLst>
            </a:prstGeom>
            <a:noFill/>
            <a:ln w="12700" cap="rnd">
              <a:solidFill>
                <a:srgbClr val="155E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a:defRPr/>
              </a:pPr>
              <a:r>
                <a:rPr lang="en-US" sz="1400">
                  <a:solidFill>
                    <a:schemeClr val="tx1"/>
                  </a:solidFill>
                  <a:latin typeface="Segoe UI Semibold" panose="020B0702040204020203" pitchFamily="34" charset="0"/>
                  <a:cs typeface="Segoe UI Semibold" panose="020B0702040204020203" pitchFamily="34" charset="0"/>
                </a:rPr>
                <a:t>Foundry Labs</a:t>
              </a:r>
            </a:p>
          </p:txBody>
        </p:sp>
        <p:pic>
          <p:nvPicPr>
            <p:cNvPr id="2" name="Picture 1">
              <a:extLst>
                <a:ext uri="{FF2B5EF4-FFF2-40B4-BE49-F238E27FC236}">
                  <a16:creationId xmlns:a16="http://schemas.microsoft.com/office/drawing/2014/main" id="{ABD8D906-5E55-D56D-B818-37A0AE329043}"/>
                </a:ext>
              </a:extLst>
            </p:cNvPr>
            <p:cNvPicPr>
              <a:picLocks noChangeAspect="1"/>
            </p:cNvPicPr>
            <p:nvPr/>
          </p:nvPicPr>
          <p:blipFill>
            <a:blip r:embed="rId20">
              <a:duotone>
                <a:schemeClr val="accent2">
                  <a:shade val="45000"/>
                  <a:satMod val="135000"/>
                </a:schemeClr>
                <a:prstClr val="white"/>
              </a:duotone>
            </a:blip>
            <a:stretch>
              <a:fillRect/>
            </a:stretch>
          </p:blipFill>
          <p:spPr>
            <a:xfrm>
              <a:off x="9670869" y="3012552"/>
              <a:ext cx="193128" cy="193128"/>
            </a:xfrm>
            <a:prstGeom prst="rect">
              <a:avLst/>
            </a:prstGeom>
          </p:spPr>
        </p:pic>
      </p:grpSp>
      <p:sp>
        <p:nvSpPr>
          <p:cNvPr id="1073" name="Open Ecosystem">
            <a:extLst>
              <a:ext uri="{FF2B5EF4-FFF2-40B4-BE49-F238E27FC236}">
                <a16:creationId xmlns:a16="http://schemas.microsoft.com/office/drawing/2014/main" id="{A7FC36F1-79A9-127A-1ABD-CC335F670689}"/>
              </a:ext>
              <a:ext uri="{C183D7F6-B498-43B3-948B-1728B52AA6E4}">
                <adec:decorative xmlns:adec="http://schemas.microsoft.com/office/drawing/2017/decorative" val="0"/>
              </a:ext>
            </a:extLst>
          </p:cNvPr>
          <p:cNvSpPr/>
          <p:nvPr/>
        </p:nvSpPr>
        <p:spPr bwMode="auto">
          <a:xfrm>
            <a:off x="9052468" y="4192453"/>
            <a:ext cx="2884758" cy="2248089"/>
          </a:xfrm>
          <a:prstGeom prst="roundRect">
            <a:avLst>
              <a:gd name="adj" fmla="val 4548"/>
            </a:avLst>
          </a:prstGeom>
          <a:noFill/>
          <a:ln w="12700" cap="rnd">
            <a:solidFill>
              <a:srgbClr val="155E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defRPr/>
            </a:pPr>
            <a:r>
              <a:rPr lang="en-US" sz="1400">
                <a:solidFill>
                  <a:schemeClr val="tx1"/>
                </a:solidFill>
                <a:latin typeface="Segoe UI Semibold" panose="020B0702040204020203" pitchFamily="34" charset="0"/>
                <a:cs typeface="Segoe UI Semibold" panose="020B0702040204020203" pitchFamily="34" charset="0"/>
              </a:rPr>
              <a:t>Open Ecosystem</a:t>
            </a:r>
          </a:p>
        </p:txBody>
      </p:sp>
      <p:grpSp>
        <p:nvGrpSpPr>
          <p:cNvPr id="14" name="Protocols" descr="Protocols including A2A, MCP, and OpenAI">
            <a:extLst>
              <a:ext uri="{FF2B5EF4-FFF2-40B4-BE49-F238E27FC236}">
                <a16:creationId xmlns:a16="http://schemas.microsoft.com/office/drawing/2014/main" id="{EF1B64F1-FE17-5A00-CD75-A0533BA29C86}"/>
              </a:ext>
            </a:extLst>
          </p:cNvPr>
          <p:cNvGrpSpPr/>
          <p:nvPr/>
        </p:nvGrpSpPr>
        <p:grpSpPr>
          <a:xfrm>
            <a:off x="9203775" y="4562901"/>
            <a:ext cx="2620802" cy="459156"/>
            <a:chOff x="9203775" y="4562901"/>
            <a:chExt cx="2620802" cy="459156"/>
          </a:xfrm>
        </p:grpSpPr>
        <p:sp>
          <p:nvSpPr>
            <p:cNvPr id="43" name="Rectangle: Rounded Corners 12">
              <a:extLst>
                <a:ext uri="{FF2B5EF4-FFF2-40B4-BE49-F238E27FC236}">
                  <a16:creationId xmlns:a16="http://schemas.microsoft.com/office/drawing/2014/main" id="{5171E9BD-49E2-ED60-EE25-E35938504D6F}"/>
                </a:ext>
                <a:ext uri="{C183D7F6-B498-43B3-948B-1728B52AA6E4}">
                  <adec:decorative xmlns:adec="http://schemas.microsoft.com/office/drawing/2017/decorative" val="1"/>
                </a:ext>
              </a:extLst>
            </p:cNvPr>
            <p:cNvSpPr txBox="1">
              <a:spLocks/>
            </p:cNvSpPr>
            <p:nvPr/>
          </p:nvSpPr>
          <p:spPr bwMode="auto">
            <a:xfrm>
              <a:off x="9203775" y="4562901"/>
              <a:ext cx="2598273" cy="459156"/>
            </a:xfrm>
            <a:prstGeom prst="roundRect">
              <a:avLst>
                <a:gd name="adj" fmla="val 13480"/>
              </a:avLst>
            </a:prstGeom>
            <a:solidFill>
              <a:srgbClr val="2A446F"/>
            </a:solidFill>
            <a:ln w="63897" cap="flat">
              <a:noFill/>
              <a:prstDash val="solid"/>
              <a:miter/>
            </a:ln>
            <a:effectLst/>
          </p:spPr>
          <p:txBody>
            <a:bodyPr rot="0" spcFirstLastPara="0" vertOverflow="overflow" horzOverflow="overflow" vert="horz" wrap="square" lIns="0" tIns="18288" rIns="0" bIns="18288" numCol="1" spcCol="0" rtlCol="0" fromWordArt="0" anchor="t"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Segoe Sans Display" pitchFamily="2" charset="0"/>
                  <a:cs typeface="Segoe Sans Display"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Protocols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grpSp>
          <p:nvGrpSpPr>
            <p:cNvPr id="2108" name="Group 2107">
              <a:extLst>
                <a:ext uri="{FF2B5EF4-FFF2-40B4-BE49-F238E27FC236}">
                  <a16:creationId xmlns:a16="http://schemas.microsoft.com/office/drawing/2014/main" id="{39BC8D2B-E1F0-4A88-456D-D05746826F84}"/>
                </a:ext>
              </a:extLst>
            </p:cNvPr>
            <p:cNvGrpSpPr/>
            <p:nvPr/>
          </p:nvGrpSpPr>
          <p:grpSpPr>
            <a:xfrm>
              <a:off x="9328948" y="4729526"/>
              <a:ext cx="2495629" cy="271609"/>
              <a:chOff x="9328948" y="4736740"/>
              <a:chExt cx="2495629" cy="271609"/>
            </a:xfrm>
          </p:grpSpPr>
          <p:grpSp>
            <p:nvGrpSpPr>
              <p:cNvPr id="2109" name="Group 2108">
                <a:extLst>
                  <a:ext uri="{FF2B5EF4-FFF2-40B4-BE49-F238E27FC236}">
                    <a16:creationId xmlns:a16="http://schemas.microsoft.com/office/drawing/2014/main" id="{93D266DD-0270-28D5-7C93-0A0ED950ED66}"/>
                  </a:ext>
                </a:extLst>
              </p:cNvPr>
              <p:cNvGrpSpPr/>
              <p:nvPr/>
            </p:nvGrpSpPr>
            <p:grpSpPr>
              <a:xfrm>
                <a:off x="9328948" y="4736740"/>
                <a:ext cx="588169" cy="267666"/>
                <a:chOff x="9328948" y="4755041"/>
                <a:chExt cx="588169" cy="267666"/>
              </a:xfrm>
            </p:grpSpPr>
            <p:pic>
              <p:nvPicPr>
                <p:cNvPr id="2120" name="Picture 2119">
                  <a:extLst>
                    <a:ext uri="{FF2B5EF4-FFF2-40B4-BE49-F238E27FC236}">
                      <a16:creationId xmlns:a16="http://schemas.microsoft.com/office/drawing/2014/main" id="{02737D49-07A4-5AB5-686F-A184211E5F89}"/>
                    </a:ext>
                    <a:ext uri="{C183D7F6-B498-43B3-948B-1728B52AA6E4}">
                      <adec:decorative xmlns:adec="http://schemas.microsoft.com/office/drawing/2017/decorative" val="1"/>
                    </a:ext>
                  </a:extLst>
                </p:cNvPr>
                <p:cNvPicPr>
                  <a:picLocks noChangeAspect="1"/>
                </p:cNvPicPr>
                <p:nvPr/>
              </p:nvPicPr>
              <p:blipFill>
                <a:blip r:embed="rId21" cstate="screen">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9328948" y="4755041"/>
                  <a:ext cx="244034" cy="255653"/>
                </a:xfrm>
                <a:prstGeom prst="rect">
                  <a:avLst/>
                </a:prstGeom>
              </p:spPr>
            </p:pic>
            <p:sp>
              <p:nvSpPr>
                <p:cNvPr id="2121" name="TextBox 2120">
                  <a:extLst>
                    <a:ext uri="{FF2B5EF4-FFF2-40B4-BE49-F238E27FC236}">
                      <a16:creationId xmlns:a16="http://schemas.microsoft.com/office/drawing/2014/main" id="{62BB9D8B-C12C-7D20-003C-86BEC4D39EDA}"/>
                    </a:ext>
                    <a:ext uri="{C183D7F6-B498-43B3-948B-1728B52AA6E4}">
                      <adec:decorative xmlns:adec="http://schemas.microsoft.com/office/drawing/2017/decorative" val="1"/>
                    </a:ext>
                  </a:extLst>
                </p:cNvPr>
                <p:cNvSpPr txBox="1"/>
                <p:nvPr/>
              </p:nvSpPr>
              <p:spPr>
                <a:xfrm>
                  <a:off x="9487191" y="4768791"/>
                  <a:ext cx="429926" cy="25391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A2A</a:t>
                  </a:r>
                </a:p>
              </p:txBody>
            </p:sp>
          </p:grpSp>
          <p:grpSp>
            <p:nvGrpSpPr>
              <p:cNvPr id="2110" name="Group 2109">
                <a:extLst>
                  <a:ext uri="{FF2B5EF4-FFF2-40B4-BE49-F238E27FC236}">
                    <a16:creationId xmlns:a16="http://schemas.microsoft.com/office/drawing/2014/main" id="{A26410FC-D4E1-ABB7-5807-14329F0DC771}"/>
                  </a:ext>
                </a:extLst>
              </p:cNvPr>
              <p:cNvGrpSpPr/>
              <p:nvPr/>
            </p:nvGrpSpPr>
            <p:grpSpPr>
              <a:xfrm>
                <a:off x="10220864" y="4749957"/>
                <a:ext cx="609135" cy="258392"/>
                <a:chOff x="10220864" y="4777251"/>
                <a:chExt cx="609135" cy="258392"/>
              </a:xfrm>
            </p:grpSpPr>
            <p:sp>
              <p:nvSpPr>
                <p:cNvPr id="2114" name="Freeform: Shape 23">
                  <a:extLst>
                    <a:ext uri="{FF2B5EF4-FFF2-40B4-BE49-F238E27FC236}">
                      <a16:creationId xmlns:a16="http://schemas.microsoft.com/office/drawing/2014/main" id="{B4ED1BAE-F291-1380-D6B8-0D2489DBAF28}"/>
                    </a:ext>
                    <a:ext uri="{C183D7F6-B498-43B3-948B-1728B52AA6E4}">
                      <adec:decorative xmlns:adec="http://schemas.microsoft.com/office/drawing/2017/decorative" val="1"/>
                    </a:ext>
                  </a:extLst>
                </p:cNvPr>
                <p:cNvSpPr/>
                <p:nvPr/>
              </p:nvSpPr>
              <p:spPr>
                <a:xfrm>
                  <a:off x="10220864" y="4824675"/>
                  <a:ext cx="115102" cy="108116"/>
                </a:xfrm>
                <a:custGeom>
                  <a:avLst/>
                  <a:gdLst>
                    <a:gd name="connsiteX0" fmla="*/ 0 w 115102"/>
                    <a:gd name="connsiteY0" fmla="*/ 79213 h 97531"/>
                    <a:gd name="connsiteX1" fmla="*/ 71780 w 115102"/>
                    <a:gd name="connsiteY1" fmla="*/ 7433 h 97531"/>
                    <a:gd name="connsiteX2" fmla="*/ 107669 w 115102"/>
                    <a:gd name="connsiteY2" fmla="*/ 7433 h 97531"/>
                    <a:gd name="connsiteX3" fmla="*/ 107669 w 115102"/>
                    <a:gd name="connsiteY3" fmla="*/ 7433 h 97531"/>
                    <a:gd name="connsiteX4" fmla="*/ 107669 w 115102"/>
                    <a:gd name="connsiteY4" fmla="*/ 43323 h 97531"/>
                    <a:gd name="connsiteX5" fmla="*/ 53461 w 115102"/>
                    <a:gd name="connsiteY5" fmla="*/ 97532 h 9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102" h="97531">
                      <a:moveTo>
                        <a:pt x="0" y="79213"/>
                      </a:moveTo>
                      <a:lnTo>
                        <a:pt x="71780" y="7433"/>
                      </a:lnTo>
                      <a:cubicBezTo>
                        <a:pt x="81691" y="-2478"/>
                        <a:pt x="97759" y="-2478"/>
                        <a:pt x="107669" y="7433"/>
                      </a:cubicBezTo>
                      <a:lnTo>
                        <a:pt x="107669" y="7433"/>
                      </a:lnTo>
                      <a:cubicBezTo>
                        <a:pt x="117580" y="17344"/>
                        <a:pt x="117580" y="33412"/>
                        <a:pt x="107669" y="43323"/>
                      </a:cubicBezTo>
                      <a:lnTo>
                        <a:pt x="53461" y="97532"/>
                      </a:lnTo>
                    </a:path>
                  </a:pathLst>
                </a:custGeom>
                <a:noFill/>
                <a:ln w="1965"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grpSp>
              <p:nvGrpSpPr>
                <p:cNvPr id="2115" name="Group 2114">
                  <a:extLst>
                    <a:ext uri="{FF2B5EF4-FFF2-40B4-BE49-F238E27FC236}">
                      <a16:creationId xmlns:a16="http://schemas.microsoft.com/office/drawing/2014/main" id="{D3AE058A-AE65-0050-8862-56D13B20AFA7}"/>
                    </a:ext>
                  </a:extLst>
                </p:cNvPr>
                <p:cNvGrpSpPr/>
                <p:nvPr/>
              </p:nvGrpSpPr>
              <p:grpSpPr>
                <a:xfrm>
                  <a:off x="10250068" y="4777251"/>
                  <a:ext cx="579931" cy="258392"/>
                  <a:chOff x="10250068" y="4754508"/>
                  <a:chExt cx="579931" cy="258392"/>
                </a:xfrm>
              </p:grpSpPr>
              <p:sp>
                <p:nvSpPr>
                  <p:cNvPr id="2116" name="Freeform: Shape 27">
                    <a:extLst>
                      <a:ext uri="{FF2B5EF4-FFF2-40B4-BE49-F238E27FC236}">
                        <a16:creationId xmlns:a16="http://schemas.microsoft.com/office/drawing/2014/main" id="{9B050FC8-2B4F-0458-5CBB-BB790270B242}"/>
                      </a:ext>
                      <a:ext uri="{C183D7F6-B498-43B3-948B-1728B52AA6E4}">
                        <adec:decorative xmlns:adec="http://schemas.microsoft.com/office/drawing/2017/decorative" val="1"/>
                      </a:ext>
                    </a:extLst>
                  </p:cNvPr>
                  <p:cNvSpPr/>
                  <p:nvPr/>
                </p:nvSpPr>
                <p:spPr>
                  <a:xfrm>
                    <a:off x="10275073" y="4864460"/>
                    <a:ext cx="97157" cy="148440"/>
                  </a:xfrm>
                  <a:custGeom>
                    <a:avLst/>
                    <a:gdLst>
                      <a:gd name="connsiteX0" fmla="*/ 0 w 97157"/>
                      <a:gd name="connsiteY0" fmla="*/ 60894 h 133908"/>
                      <a:gd name="connsiteX1" fmla="*/ 53460 w 97157"/>
                      <a:gd name="connsiteY1" fmla="*/ 7433 h 133908"/>
                      <a:gd name="connsiteX2" fmla="*/ 89351 w 97157"/>
                      <a:gd name="connsiteY2" fmla="*/ 7433 h 133908"/>
                      <a:gd name="connsiteX3" fmla="*/ 89724 w 97157"/>
                      <a:gd name="connsiteY3" fmla="*/ 7807 h 133908"/>
                      <a:gd name="connsiteX4" fmla="*/ 89724 w 97157"/>
                      <a:gd name="connsiteY4" fmla="*/ 43697 h 133908"/>
                      <a:gd name="connsiteX5" fmla="*/ 24806 w 97157"/>
                      <a:gd name="connsiteY5" fmla="*/ 108615 h 133908"/>
                      <a:gd name="connsiteX6" fmla="*/ 24806 w 97157"/>
                      <a:gd name="connsiteY6" fmla="*/ 120578 h 133908"/>
                      <a:gd name="connsiteX7" fmla="*/ 38136 w 97157"/>
                      <a:gd name="connsiteY7" fmla="*/ 133909 h 13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57" h="133908">
                        <a:moveTo>
                          <a:pt x="0" y="60894"/>
                        </a:moveTo>
                        <a:lnTo>
                          <a:pt x="53460" y="7433"/>
                        </a:lnTo>
                        <a:cubicBezTo>
                          <a:pt x="63372" y="-2478"/>
                          <a:pt x="79440" y="-2478"/>
                          <a:pt x="89351" y="7433"/>
                        </a:cubicBezTo>
                        <a:lnTo>
                          <a:pt x="89724" y="7807"/>
                        </a:lnTo>
                        <a:cubicBezTo>
                          <a:pt x="99636" y="17718"/>
                          <a:pt x="99636" y="33786"/>
                          <a:pt x="89724" y="43697"/>
                        </a:cubicBezTo>
                        <a:lnTo>
                          <a:pt x="24806" y="108615"/>
                        </a:lnTo>
                        <a:cubicBezTo>
                          <a:pt x="21503" y="111919"/>
                          <a:pt x="21503" y="117275"/>
                          <a:pt x="24806" y="120578"/>
                        </a:cubicBezTo>
                        <a:lnTo>
                          <a:pt x="38136" y="133909"/>
                        </a:lnTo>
                      </a:path>
                    </a:pathLst>
                  </a:custGeom>
                  <a:noFill/>
                  <a:ln w="1965"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grpSp>
                <p:nvGrpSpPr>
                  <p:cNvPr id="2117" name="Group 2116">
                    <a:extLst>
                      <a:ext uri="{FF2B5EF4-FFF2-40B4-BE49-F238E27FC236}">
                        <a16:creationId xmlns:a16="http://schemas.microsoft.com/office/drawing/2014/main" id="{FDA5BC29-59F4-D31A-4266-6A7425B138B3}"/>
                      </a:ext>
                    </a:extLst>
                  </p:cNvPr>
                  <p:cNvGrpSpPr/>
                  <p:nvPr/>
                </p:nvGrpSpPr>
                <p:grpSpPr>
                  <a:xfrm>
                    <a:off x="10250068" y="4754508"/>
                    <a:ext cx="579931" cy="253916"/>
                    <a:chOff x="10250068" y="4768258"/>
                    <a:chExt cx="579931" cy="253916"/>
                  </a:xfrm>
                </p:grpSpPr>
                <p:sp>
                  <p:nvSpPr>
                    <p:cNvPr id="2118" name="Freeform: Shape 28">
                      <a:extLst>
                        <a:ext uri="{FF2B5EF4-FFF2-40B4-BE49-F238E27FC236}">
                          <a16:creationId xmlns:a16="http://schemas.microsoft.com/office/drawing/2014/main" id="{BC0E795D-0FB7-AF38-628E-F2AF8CEFACC4}"/>
                        </a:ext>
                        <a:ext uri="{C183D7F6-B498-43B3-948B-1728B52AA6E4}">
                          <adec:decorative xmlns:adec="http://schemas.microsoft.com/office/drawing/2017/decorative" val="1"/>
                        </a:ext>
                      </a:extLst>
                    </p:cNvPr>
                    <p:cNvSpPr/>
                    <p:nvPr/>
                  </p:nvSpPr>
                  <p:spPr>
                    <a:xfrm>
                      <a:off x="10250068" y="4814707"/>
                      <a:ext cx="96409" cy="106872"/>
                    </a:xfrm>
                    <a:custGeom>
                      <a:avLst/>
                      <a:gdLst>
                        <a:gd name="connsiteX0" fmla="*/ 60520 w 96409"/>
                        <a:gd name="connsiteY0" fmla="*/ 0 h 96409"/>
                        <a:gd name="connsiteX1" fmla="*/ 7433 w 96409"/>
                        <a:gd name="connsiteY1" fmla="*/ 53087 h 96409"/>
                        <a:gd name="connsiteX2" fmla="*/ 7433 w 96409"/>
                        <a:gd name="connsiteY2" fmla="*/ 88977 h 96409"/>
                        <a:gd name="connsiteX3" fmla="*/ 7433 w 96409"/>
                        <a:gd name="connsiteY3" fmla="*/ 88977 h 96409"/>
                        <a:gd name="connsiteX4" fmla="*/ 43323 w 96409"/>
                        <a:gd name="connsiteY4" fmla="*/ 88977 h 96409"/>
                        <a:gd name="connsiteX5" fmla="*/ 96410 w 96409"/>
                        <a:gd name="connsiteY5" fmla="*/ 35890 h 9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09" h="96409">
                          <a:moveTo>
                            <a:pt x="60520" y="0"/>
                          </a:moveTo>
                          <a:lnTo>
                            <a:pt x="7433" y="53087"/>
                          </a:lnTo>
                          <a:cubicBezTo>
                            <a:pt x="-2478" y="62998"/>
                            <a:pt x="-2478" y="79066"/>
                            <a:pt x="7433" y="88977"/>
                          </a:cubicBezTo>
                          <a:lnTo>
                            <a:pt x="7433" y="88977"/>
                          </a:lnTo>
                          <a:cubicBezTo>
                            <a:pt x="17344" y="98887"/>
                            <a:pt x="33412" y="98887"/>
                            <a:pt x="43323" y="88977"/>
                          </a:cubicBezTo>
                          <a:lnTo>
                            <a:pt x="96410" y="35890"/>
                          </a:lnTo>
                        </a:path>
                      </a:pathLst>
                    </a:custGeom>
                    <a:noFill/>
                    <a:ln w="1965"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19" name="TextBox 2118">
                      <a:extLst>
                        <a:ext uri="{FF2B5EF4-FFF2-40B4-BE49-F238E27FC236}">
                          <a16:creationId xmlns:a16="http://schemas.microsoft.com/office/drawing/2014/main" id="{ADD50E4F-CD6E-59C8-023F-8EDD975DD324}"/>
                        </a:ext>
                        <a:ext uri="{C183D7F6-B498-43B3-948B-1728B52AA6E4}">
                          <adec:decorative xmlns:adec="http://schemas.microsoft.com/office/drawing/2017/decorative" val="1"/>
                        </a:ext>
                      </a:extLst>
                    </p:cNvPr>
                    <p:cNvSpPr txBox="1"/>
                    <p:nvPr/>
                  </p:nvSpPr>
                  <p:spPr>
                    <a:xfrm>
                      <a:off x="10366411" y="4768258"/>
                      <a:ext cx="463588" cy="25391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MCP</a:t>
                      </a:r>
                    </a:p>
                  </p:txBody>
                </p:sp>
              </p:grpSp>
            </p:grpSp>
          </p:grpSp>
          <p:grpSp>
            <p:nvGrpSpPr>
              <p:cNvPr id="2111" name="Group 2110">
                <a:extLst>
                  <a:ext uri="{FF2B5EF4-FFF2-40B4-BE49-F238E27FC236}">
                    <a16:creationId xmlns:a16="http://schemas.microsoft.com/office/drawing/2014/main" id="{5C1104E7-10C1-FB72-5182-6713697ED7D3}"/>
                  </a:ext>
                </a:extLst>
              </p:cNvPr>
              <p:cNvGrpSpPr/>
              <p:nvPr/>
            </p:nvGrpSpPr>
            <p:grpSpPr>
              <a:xfrm>
                <a:off x="10989302" y="4746582"/>
                <a:ext cx="835275" cy="253916"/>
                <a:chOff x="10989302" y="4764883"/>
                <a:chExt cx="835275" cy="253916"/>
              </a:xfrm>
            </p:grpSpPr>
            <p:pic>
              <p:nvPicPr>
                <p:cNvPr id="2112" name="Picture 16">
                  <a:extLst>
                    <a:ext uri="{FF2B5EF4-FFF2-40B4-BE49-F238E27FC236}">
                      <a16:creationId xmlns:a16="http://schemas.microsoft.com/office/drawing/2014/main" id="{B53D7394-F370-48A4-6893-30D1311DB63C}"/>
                    </a:ext>
                    <a:ext uri="{C183D7F6-B498-43B3-948B-1728B52AA6E4}">
                      <adec:decorative xmlns:adec="http://schemas.microsoft.com/office/drawing/2017/decorative" val="1"/>
                    </a:ext>
                  </a:extLst>
                </p:cNvPr>
                <p:cNvPicPr>
                  <a:picLocks noChangeAspect="1" noChangeArrowheads="1"/>
                </p:cNvPicPr>
                <p:nvPr/>
              </p:nvPicPr>
              <p:blipFill rotWithShape="1">
                <a:blip r:embed="rId23" cstate="screen">
                  <a:duotone>
                    <a:prstClr val="black"/>
                    <a:schemeClr val="accent3">
                      <a:tint val="45000"/>
                      <a:satMod val="400000"/>
                    </a:schemeClr>
                  </a:duotone>
                  <a:extLst>
                    <a:ext uri="{28A0092B-C50C-407E-A947-70E740481C1C}">
                      <a14:useLocalDpi xmlns:a14="http://schemas.microsoft.com/office/drawing/2010/main"/>
                    </a:ext>
                  </a:extLst>
                </a:blip>
                <a:srcRect/>
                <a:stretch/>
              </p:blipFill>
              <p:spPr bwMode="auto">
                <a:xfrm>
                  <a:off x="10989302" y="4772309"/>
                  <a:ext cx="193561" cy="229590"/>
                </a:xfrm>
                <a:prstGeom prst="rect">
                  <a:avLst/>
                </a:prstGeom>
                <a:noFill/>
                <a:extLst>
                  <a:ext uri="{909E8E84-426E-40DD-AFC4-6F175D3DCCD1}">
                    <a14:hiddenFill xmlns:a14="http://schemas.microsoft.com/office/drawing/2010/main">
                      <a:solidFill>
                        <a:srgbClr val="FFFFFF"/>
                      </a:solidFill>
                    </a14:hiddenFill>
                  </a:ext>
                </a:extLst>
              </p:spPr>
            </p:pic>
            <p:sp>
              <p:nvSpPr>
                <p:cNvPr id="2113" name="TextBox 2112">
                  <a:extLst>
                    <a:ext uri="{FF2B5EF4-FFF2-40B4-BE49-F238E27FC236}">
                      <a16:creationId xmlns:a16="http://schemas.microsoft.com/office/drawing/2014/main" id="{7142C302-5863-4449-2B1D-8E9C3D154F3B}"/>
                    </a:ext>
                    <a:ext uri="{C183D7F6-B498-43B3-948B-1728B52AA6E4}">
                      <adec:decorative xmlns:adec="http://schemas.microsoft.com/office/drawing/2017/decorative" val="1"/>
                    </a:ext>
                  </a:extLst>
                </p:cNvPr>
                <p:cNvSpPr txBox="1"/>
                <p:nvPr/>
              </p:nvSpPr>
              <p:spPr>
                <a:xfrm>
                  <a:off x="11115729" y="4764883"/>
                  <a:ext cx="708848" cy="25391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chemeClr val="bg1"/>
                      </a:solidFill>
                      <a:effectLst/>
                      <a:uLnTx/>
                      <a:uFillTx/>
                      <a:latin typeface="Segoe UI" panose="020B0502040204020203" pitchFamily="34" charset="0"/>
                      <a:cs typeface="Segoe UI" panose="020B0502040204020203" pitchFamily="34" charset="0"/>
                    </a:rPr>
                    <a:t>OpenAPI</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grpSp>
        </p:grpSp>
      </p:grpSp>
      <p:grpSp>
        <p:nvGrpSpPr>
          <p:cNvPr id="13" name="Connectors" descr="Connectors including Google VertexAI, Amazon Bedrock, CrewAI, LangChain, ElasticSearh, Pinecone, Logic Apps, and Azure Functions.">
            <a:extLst>
              <a:ext uri="{FF2B5EF4-FFF2-40B4-BE49-F238E27FC236}">
                <a16:creationId xmlns:a16="http://schemas.microsoft.com/office/drawing/2014/main" id="{C4C92D53-F266-8800-6277-857E6B3D47A0}"/>
              </a:ext>
            </a:extLst>
          </p:cNvPr>
          <p:cNvGrpSpPr/>
          <p:nvPr/>
        </p:nvGrpSpPr>
        <p:grpSpPr>
          <a:xfrm>
            <a:off x="9195722" y="5071071"/>
            <a:ext cx="2674622" cy="1264620"/>
            <a:chOff x="9195722" y="5071071"/>
            <a:chExt cx="2674622" cy="1264620"/>
          </a:xfrm>
        </p:grpSpPr>
        <p:sp>
          <p:nvSpPr>
            <p:cNvPr id="44" name="Rectangle: Rounded Corners 12">
              <a:extLst>
                <a:ext uri="{FF2B5EF4-FFF2-40B4-BE49-F238E27FC236}">
                  <a16:creationId xmlns:a16="http://schemas.microsoft.com/office/drawing/2014/main" id="{9121C088-2689-534A-6D35-78B92E5AC2AA}"/>
                </a:ext>
                <a:ext uri="{C183D7F6-B498-43B3-948B-1728B52AA6E4}">
                  <adec:decorative xmlns:adec="http://schemas.microsoft.com/office/drawing/2017/decorative" val="0"/>
                </a:ext>
              </a:extLst>
            </p:cNvPr>
            <p:cNvSpPr txBox="1">
              <a:spLocks/>
            </p:cNvSpPr>
            <p:nvPr/>
          </p:nvSpPr>
          <p:spPr bwMode="auto">
            <a:xfrm>
              <a:off x="9203775" y="5071071"/>
              <a:ext cx="2598273" cy="1246027"/>
            </a:xfrm>
            <a:prstGeom prst="roundRect">
              <a:avLst>
                <a:gd name="adj" fmla="val 9037"/>
              </a:avLst>
            </a:prstGeom>
            <a:solidFill>
              <a:srgbClr val="2A446F"/>
            </a:solidFill>
            <a:ln w="63897" cap="flat">
              <a:noFill/>
              <a:prstDash val="solid"/>
              <a:miter/>
            </a:ln>
            <a:effectLst/>
          </p:spPr>
          <p:txBody>
            <a:bodyPr rot="0" spcFirstLastPara="0" vertOverflow="overflow" horzOverflow="overflow" vert="horz" wrap="square" lIns="0" tIns="18288" rIns="0" bIns="18288" numCol="1" spcCol="0" rtlCol="0" fromWordArt="0" anchor="t"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Segoe Sans Display" pitchFamily="2" charset="0"/>
                  <a:cs typeface="Segoe Sans Display"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Connectors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C1AF2108-16F5-60EE-590A-AA10587196A8}"/>
                </a:ext>
              </a:extLst>
            </p:cNvPr>
            <p:cNvGrpSpPr/>
            <p:nvPr/>
          </p:nvGrpSpPr>
          <p:grpSpPr>
            <a:xfrm>
              <a:off x="10489436" y="6069051"/>
              <a:ext cx="1380908" cy="266640"/>
              <a:chOff x="10489436" y="6069051"/>
              <a:chExt cx="1380908" cy="266640"/>
            </a:xfrm>
          </p:grpSpPr>
          <p:pic>
            <p:nvPicPr>
              <p:cNvPr id="5" name="Picture 2">
                <a:extLst>
                  <a:ext uri="{FF2B5EF4-FFF2-40B4-BE49-F238E27FC236}">
                    <a16:creationId xmlns:a16="http://schemas.microsoft.com/office/drawing/2014/main" id="{ACE7B8C1-1692-D0C5-A9EB-BD873C6EA4B1}"/>
                  </a:ext>
                  <a:ext uri="{C183D7F6-B498-43B3-948B-1728B52AA6E4}">
                    <adec:decorative xmlns:adec="http://schemas.microsoft.com/office/drawing/2017/decorative" val="1"/>
                  </a:ext>
                </a:extLst>
              </p:cNvPr>
              <p:cNvPicPr>
                <a:picLocks noChangeAspect="1" noChangeArrowheads="1"/>
              </p:cNvPicPr>
              <p:nvPr/>
            </p:nvPicPr>
            <p:blipFill>
              <a:blip r:embed="rId24" cstate="hqprint">
                <a:extLst>
                  <a:ext uri="{28A0092B-C50C-407E-A947-70E740481C1C}">
                    <a14:useLocalDpi xmlns:a14="http://schemas.microsoft.com/office/drawing/2010/main"/>
                  </a:ext>
                </a:extLst>
              </a:blip>
              <a:srcRect/>
              <a:stretch>
                <a:fillRect/>
              </a:stretch>
            </p:blipFill>
            <p:spPr bwMode="auto">
              <a:xfrm>
                <a:off x="10489436" y="6069051"/>
                <a:ext cx="246223" cy="2462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3F239-C1D2-2365-0002-1F16009B1A0D}"/>
                  </a:ext>
                  <a:ext uri="{C183D7F6-B498-43B3-948B-1728B52AA6E4}">
                    <adec:decorative xmlns:adec="http://schemas.microsoft.com/office/drawing/2017/decorative" val="1"/>
                  </a:ext>
                </a:extLst>
              </p:cNvPr>
              <p:cNvSpPr txBox="1"/>
              <p:nvPr/>
            </p:nvSpPr>
            <p:spPr>
              <a:xfrm>
                <a:off x="10688204" y="6081775"/>
                <a:ext cx="118214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Azure Functions</a:t>
                </a:r>
              </a:p>
            </p:txBody>
          </p:sp>
        </p:grpSp>
        <p:grpSp>
          <p:nvGrpSpPr>
            <p:cNvPr id="18" name="Group 17">
              <a:extLst>
                <a:ext uri="{FF2B5EF4-FFF2-40B4-BE49-F238E27FC236}">
                  <a16:creationId xmlns:a16="http://schemas.microsoft.com/office/drawing/2014/main" id="{81C5DC26-6EFC-44CD-C9C5-686F5F4772DD}"/>
                </a:ext>
              </a:extLst>
            </p:cNvPr>
            <p:cNvGrpSpPr/>
            <p:nvPr/>
          </p:nvGrpSpPr>
          <p:grpSpPr>
            <a:xfrm>
              <a:off x="9195722" y="6063720"/>
              <a:ext cx="1399878" cy="253916"/>
              <a:chOff x="9195722" y="6063720"/>
              <a:chExt cx="1399878" cy="253916"/>
            </a:xfrm>
          </p:grpSpPr>
          <p:pic>
            <p:nvPicPr>
              <p:cNvPr id="3" name="Picture 6">
                <a:extLst>
                  <a:ext uri="{FF2B5EF4-FFF2-40B4-BE49-F238E27FC236}">
                    <a16:creationId xmlns:a16="http://schemas.microsoft.com/office/drawing/2014/main" id="{720A28DC-1901-1E1E-53E8-9FE1908AB729}"/>
                  </a:ext>
                  <a:ext uri="{C183D7F6-B498-43B3-948B-1728B52AA6E4}">
                    <adec:decorative xmlns:adec="http://schemas.microsoft.com/office/drawing/2017/decorative" val="1"/>
                  </a:ext>
                </a:extLst>
              </p:cNvPr>
              <p:cNvPicPr>
                <a:picLocks noChangeAspect="1" noChangeArrowheads="1"/>
              </p:cNvPicPr>
              <p:nvPr/>
            </p:nvPicPr>
            <p:blipFill>
              <a:blip r:embed="rId25" cstate="hqprint">
                <a:lum bright="70000" contrast="-70000"/>
                <a:extLst>
                  <a:ext uri="{28A0092B-C50C-407E-A947-70E740481C1C}">
                    <a14:useLocalDpi xmlns:a14="http://schemas.microsoft.com/office/drawing/2010/main"/>
                  </a:ext>
                </a:extLst>
              </a:blip>
              <a:srcRect/>
              <a:stretch>
                <a:fillRect/>
              </a:stretch>
            </p:blipFill>
            <p:spPr bwMode="auto">
              <a:xfrm>
                <a:off x="9195722" y="6112457"/>
                <a:ext cx="256024" cy="1344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8667B0-6F42-5848-84D5-BCFE161FCDC4}"/>
                  </a:ext>
                  <a:ext uri="{C183D7F6-B498-43B3-948B-1728B52AA6E4}">
                    <adec:decorative xmlns:adec="http://schemas.microsoft.com/office/drawing/2017/decorative" val="1"/>
                  </a:ext>
                </a:extLst>
              </p:cNvPr>
              <p:cNvSpPr txBox="1"/>
              <p:nvPr/>
            </p:nvSpPr>
            <p:spPr>
              <a:xfrm>
                <a:off x="9413460" y="6063720"/>
                <a:ext cx="118214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Logic Apps</a:t>
                </a:r>
              </a:p>
            </p:txBody>
          </p:sp>
        </p:grpSp>
        <p:grpSp>
          <p:nvGrpSpPr>
            <p:cNvPr id="22" name="Group 21">
              <a:extLst>
                <a:ext uri="{FF2B5EF4-FFF2-40B4-BE49-F238E27FC236}">
                  <a16:creationId xmlns:a16="http://schemas.microsoft.com/office/drawing/2014/main" id="{A216AC65-9AB2-3BBD-D1F5-C5A26531247A}"/>
                </a:ext>
              </a:extLst>
            </p:cNvPr>
            <p:cNvGrpSpPr/>
            <p:nvPr/>
          </p:nvGrpSpPr>
          <p:grpSpPr>
            <a:xfrm>
              <a:off x="10489436" y="5819172"/>
              <a:ext cx="926852" cy="255211"/>
              <a:chOff x="10489436" y="5819172"/>
              <a:chExt cx="926852" cy="255211"/>
            </a:xfrm>
          </p:grpSpPr>
          <p:pic>
            <p:nvPicPr>
              <p:cNvPr id="2129" name="Picture 30">
                <a:extLst>
                  <a:ext uri="{FF2B5EF4-FFF2-40B4-BE49-F238E27FC236}">
                    <a16:creationId xmlns:a16="http://schemas.microsoft.com/office/drawing/2014/main" id="{BC0E515B-A720-9BE0-7619-1F0C837E4EE4}"/>
                  </a:ext>
                  <a:ext uri="{C183D7F6-B498-43B3-948B-1728B52AA6E4}">
                    <adec:decorative xmlns:adec="http://schemas.microsoft.com/office/drawing/2017/decorative" val="1"/>
                  </a:ext>
                </a:extLst>
              </p:cNvPr>
              <p:cNvPicPr>
                <a:picLocks noChangeAspect="1" noChangeArrowheads="1"/>
              </p:cNvPicPr>
              <p:nvPr/>
            </p:nvPicPr>
            <p:blipFill rotWithShape="1">
              <a:blip r:embed="rId26" cstate="hqprint">
                <a:lum bright="70000" contrast="-70000"/>
                <a:extLst>
                  <a:ext uri="{28A0092B-C50C-407E-A947-70E740481C1C}">
                    <a14:useLocalDpi xmlns:a14="http://schemas.microsoft.com/office/drawing/2010/main"/>
                  </a:ext>
                </a:extLst>
              </a:blip>
              <a:srcRect/>
              <a:stretch/>
            </p:blipFill>
            <p:spPr bwMode="auto">
              <a:xfrm>
                <a:off x="10489436" y="5819172"/>
                <a:ext cx="227887" cy="222300"/>
              </a:xfrm>
              <a:prstGeom prst="rect">
                <a:avLst/>
              </a:prstGeom>
              <a:noFill/>
              <a:extLst>
                <a:ext uri="{909E8E84-426E-40DD-AFC4-6F175D3DCCD1}">
                  <a14:hiddenFill xmlns:a14="http://schemas.microsoft.com/office/drawing/2010/main">
                    <a:solidFill>
                      <a:srgbClr val="FFFFFF"/>
                    </a:solidFill>
                  </a14:hiddenFill>
                </a:ext>
              </a:extLst>
            </p:spPr>
          </p:pic>
          <p:sp>
            <p:nvSpPr>
              <p:cNvPr id="2130" name="TextBox 2129">
                <a:extLst>
                  <a:ext uri="{FF2B5EF4-FFF2-40B4-BE49-F238E27FC236}">
                    <a16:creationId xmlns:a16="http://schemas.microsoft.com/office/drawing/2014/main" id="{007EA001-E09C-D803-C18C-85DE121A7034}"/>
                  </a:ext>
                  <a:ext uri="{C183D7F6-B498-43B3-948B-1728B52AA6E4}">
                    <adec:decorative xmlns:adec="http://schemas.microsoft.com/office/drawing/2017/decorative" val="1"/>
                  </a:ext>
                </a:extLst>
              </p:cNvPr>
              <p:cNvSpPr txBox="1"/>
              <p:nvPr/>
            </p:nvSpPr>
            <p:spPr>
              <a:xfrm>
                <a:off x="10688204" y="5820467"/>
                <a:ext cx="728084" cy="25391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Pinecone</a:t>
                </a:r>
              </a:p>
            </p:txBody>
          </p:sp>
        </p:grpSp>
        <p:grpSp>
          <p:nvGrpSpPr>
            <p:cNvPr id="17" name="Group 16">
              <a:extLst>
                <a:ext uri="{FF2B5EF4-FFF2-40B4-BE49-F238E27FC236}">
                  <a16:creationId xmlns:a16="http://schemas.microsoft.com/office/drawing/2014/main" id="{283A97E6-8487-B2E0-CEA6-128F78B8FAD0}"/>
                </a:ext>
              </a:extLst>
            </p:cNvPr>
            <p:cNvGrpSpPr/>
            <p:nvPr/>
          </p:nvGrpSpPr>
          <p:grpSpPr>
            <a:xfrm>
              <a:off x="9195722" y="5778134"/>
              <a:ext cx="1165433" cy="286985"/>
              <a:chOff x="9195722" y="5778134"/>
              <a:chExt cx="1165433" cy="286985"/>
            </a:xfrm>
          </p:grpSpPr>
          <p:pic>
            <p:nvPicPr>
              <p:cNvPr id="2131" name="Picture 2">
                <a:extLst>
                  <a:ext uri="{FF2B5EF4-FFF2-40B4-BE49-F238E27FC236}">
                    <a16:creationId xmlns:a16="http://schemas.microsoft.com/office/drawing/2014/main" id="{D2CE6941-9262-46C5-89DD-6D8AFC0130E1}"/>
                  </a:ext>
                  <a:ext uri="{C183D7F6-B498-43B3-948B-1728B52AA6E4}">
                    <adec:decorative xmlns:adec="http://schemas.microsoft.com/office/drawing/2017/decorative" val="1"/>
                  </a:ext>
                </a:extLst>
              </p:cNvPr>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r="59220"/>
              <a:stretch/>
            </p:blipFill>
            <p:spPr bwMode="auto">
              <a:xfrm>
                <a:off x="9195722" y="5778134"/>
                <a:ext cx="217049" cy="286985"/>
              </a:xfrm>
              <a:prstGeom prst="rect">
                <a:avLst/>
              </a:prstGeom>
              <a:noFill/>
              <a:extLst>
                <a:ext uri="{909E8E84-426E-40DD-AFC4-6F175D3DCCD1}">
                  <a14:hiddenFill xmlns:a14="http://schemas.microsoft.com/office/drawing/2010/main">
                    <a:solidFill>
                      <a:srgbClr val="FFFFFF"/>
                    </a:solidFill>
                  </a14:hiddenFill>
                </a:ext>
              </a:extLst>
            </p:spPr>
          </p:pic>
          <p:sp>
            <p:nvSpPr>
              <p:cNvPr id="2132" name="TextBox 2131">
                <a:extLst>
                  <a:ext uri="{FF2B5EF4-FFF2-40B4-BE49-F238E27FC236}">
                    <a16:creationId xmlns:a16="http://schemas.microsoft.com/office/drawing/2014/main" id="{2BAC2E71-19F2-E259-EEDC-795444368AAD}"/>
                  </a:ext>
                  <a:ext uri="{C183D7F6-B498-43B3-948B-1728B52AA6E4}">
                    <adec:decorative xmlns:adec="http://schemas.microsoft.com/office/drawing/2017/decorative" val="1"/>
                  </a:ext>
                </a:extLst>
              </p:cNvPr>
              <p:cNvSpPr txBox="1"/>
              <p:nvPr/>
            </p:nvSpPr>
            <p:spPr>
              <a:xfrm>
                <a:off x="9413460" y="5808075"/>
                <a:ext cx="947695" cy="25391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ElasticSearch</a:t>
                </a:r>
              </a:p>
            </p:txBody>
          </p:sp>
        </p:grpSp>
        <p:grpSp>
          <p:nvGrpSpPr>
            <p:cNvPr id="20" name="Group 19">
              <a:extLst>
                <a:ext uri="{FF2B5EF4-FFF2-40B4-BE49-F238E27FC236}">
                  <a16:creationId xmlns:a16="http://schemas.microsoft.com/office/drawing/2014/main" id="{E4E2A70A-AC8D-AD76-4FB6-5269BC361E06}"/>
                </a:ext>
              </a:extLst>
            </p:cNvPr>
            <p:cNvGrpSpPr/>
            <p:nvPr/>
          </p:nvGrpSpPr>
          <p:grpSpPr>
            <a:xfrm>
              <a:off x="10489436" y="5521496"/>
              <a:ext cx="1010209" cy="292091"/>
              <a:chOff x="10489436" y="5521496"/>
              <a:chExt cx="1010209" cy="292091"/>
            </a:xfrm>
          </p:grpSpPr>
          <p:pic>
            <p:nvPicPr>
              <p:cNvPr id="2133" name="Picture 2132">
                <a:extLst>
                  <a:ext uri="{FF2B5EF4-FFF2-40B4-BE49-F238E27FC236}">
                    <a16:creationId xmlns:a16="http://schemas.microsoft.com/office/drawing/2014/main" id="{5CA0A5BE-BB2A-875F-883F-75BCBA6A0835}"/>
                  </a:ext>
                  <a:ext uri="{C183D7F6-B498-43B3-948B-1728B52AA6E4}">
                    <adec:decorative xmlns:adec="http://schemas.microsoft.com/office/drawing/2017/decorative" val="1"/>
                  </a:ext>
                </a:extLst>
              </p:cNvPr>
              <p:cNvPicPr>
                <a:picLocks noChangeAspect="1"/>
              </p:cNvPicPr>
              <p:nvPr/>
            </p:nvPicPr>
            <p:blipFill>
              <a:blip r:embed="rId28" cstate="hqprint">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10489436" y="5521496"/>
                <a:ext cx="270013" cy="272003"/>
              </a:xfrm>
              <a:prstGeom prst="rect">
                <a:avLst/>
              </a:prstGeom>
            </p:spPr>
          </p:pic>
          <p:sp>
            <p:nvSpPr>
              <p:cNvPr id="2134" name="TextBox 2133">
                <a:extLst>
                  <a:ext uri="{FF2B5EF4-FFF2-40B4-BE49-F238E27FC236}">
                    <a16:creationId xmlns:a16="http://schemas.microsoft.com/office/drawing/2014/main" id="{D74AA500-ADE3-DB85-584F-D5A1E97249A5}"/>
                  </a:ext>
                  <a:ext uri="{C183D7F6-B498-43B3-948B-1728B52AA6E4}">
                    <adec:decorative xmlns:adec="http://schemas.microsoft.com/office/drawing/2017/decorative" val="1"/>
                  </a:ext>
                </a:extLst>
              </p:cNvPr>
              <p:cNvSpPr txBox="1"/>
              <p:nvPr/>
            </p:nvSpPr>
            <p:spPr>
              <a:xfrm>
                <a:off x="10688204" y="5559671"/>
                <a:ext cx="811441" cy="25391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chemeClr val="bg1"/>
                    </a:solidFill>
                    <a:effectLst/>
                    <a:uLnTx/>
                    <a:uFillTx/>
                    <a:latin typeface="Segoe UI" panose="020B0502040204020203" pitchFamily="34" charset="0"/>
                    <a:cs typeface="Segoe UI" panose="020B0502040204020203" pitchFamily="34" charset="0"/>
                  </a:rPr>
                  <a:t>LangChain</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grpSp>
        <p:grpSp>
          <p:nvGrpSpPr>
            <p:cNvPr id="16" name="Group 15">
              <a:extLst>
                <a:ext uri="{FF2B5EF4-FFF2-40B4-BE49-F238E27FC236}">
                  <a16:creationId xmlns:a16="http://schemas.microsoft.com/office/drawing/2014/main" id="{A7A30FA1-AAA8-1C5E-EB0C-25060F86F749}"/>
                </a:ext>
              </a:extLst>
            </p:cNvPr>
            <p:cNvGrpSpPr/>
            <p:nvPr/>
          </p:nvGrpSpPr>
          <p:grpSpPr>
            <a:xfrm>
              <a:off x="9195722" y="5539846"/>
              <a:ext cx="822391" cy="256449"/>
              <a:chOff x="9195722" y="5539846"/>
              <a:chExt cx="822391" cy="256449"/>
            </a:xfrm>
          </p:grpSpPr>
          <p:pic>
            <p:nvPicPr>
              <p:cNvPr id="2135" name="Picture 2134">
                <a:extLst>
                  <a:ext uri="{FF2B5EF4-FFF2-40B4-BE49-F238E27FC236}">
                    <a16:creationId xmlns:a16="http://schemas.microsoft.com/office/drawing/2014/main" id="{71058959-D248-32E0-2187-FD367B57BA64}"/>
                  </a:ext>
                  <a:ext uri="{C183D7F6-B498-43B3-948B-1728B52AA6E4}">
                    <adec:decorative xmlns:adec="http://schemas.microsoft.com/office/drawing/2017/decorative" val="1"/>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9195722" y="5539846"/>
                <a:ext cx="238733" cy="231777"/>
              </a:xfrm>
              <a:prstGeom prst="rect">
                <a:avLst/>
              </a:prstGeom>
            </p:spPr>
          </p:pic>
          <p:sp>
            <p:nvSpPr>
              <p:cNvPr id="2136" name="TextBox 2135">
                <a:extLst>
                  <a:ext uri="{FF2B5EF4-FFF2-40B4-BE49-F238E27FC236}">
                    <a16:creationId xmlns:a16="http://schemas.microsoft.com/office/drawing/2014/main" id="{8FA21641-94B3-E1AE-BC45-3EF064C0C919}"/>
                  </a:ext>
                  <a:ext uri="{C183D7F6-B498-43B3-948B-1728B52AA6E4}">
                    <adec:decorative xmlns:adec="http://schemas.microsoft.com/office/drawing/2017/decorative" val="1"/>
                  </a:ext>
                </a:extLst>
              </p:cNvPr>
              <p:cNvSpPr txBox="1"/>
              <p:nvPr/>
            </p:nvSpPr>
            <p:spPr>
              <a:xfrm>
                <a:off x="9413460" y="5542379"/>
                <a:ext cx="604653" cy="25391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chemeClr val="bg1"/>
                    </a:solidFill>
                    <a:effectLst/>
                    <a:uLnTx/>
                    <a:uFillTx/>
                    <a:latin typeface="Segoe UI" panose="020B0502040204020203" pitchFamily="34" charset="0"/>
                    <a:cs typeface="Segoe UI" panose="020B0502040204020203" pitchFamily="34" charset="0"/>
                  </a:rPr>
                  <a:t>CrewAI</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grpSp>
        <p:grpSp>
          <p:nvGrpSpPr>
            <p:cNvPr id="19" name="Group 18">
              <a:extLst>
                <a:ext uri="{FF2B5EF4-FFF2-40B4-BE49-F238E27FC236}">
                  <a16:creationId xmlns:a16="http://schemas.microsoft.com/office/drawing/2014/main" id="{7894B0CE-D28B-CCA2-ADA8-DF5BED4189DE}"/>
                </a:ext>
              </a:extLst>
            </p:cNvPr>
            <p:cNvGrpSpPr/>
            <p:nvPr/>
          </p:nvGrpSpPr>
          <p:grpSpPr>
            <a:xfrm>
              <a:off x="10523516" y="5306052"/>
              <a:ext cx="1202576" cy="212939"/>
              <a:chOff x="10523516" y="5306052"/>
              <a:chExt cx="1202576" cy="212939"/>
            </a:xfrm>
          </p:grpSpPr>
          <p:pic>
            <p:nvPicPr>
              <p:cNvPr id="2137" name="Picture 2136">
                <a:extLst>
                  <a:ext uri="{FF2B5EF4-FFF2-40B4-BE49-F238E27FC236}">
                    <a16:creationId xmlns:a16="http://schemas.microsoft.com/office/drawing/2014/main" id="{730937D5-3402-2006-1A9B-504232A0A02F}"/>
                  </a:ext>
                  <a:ext uri="{C183D7F6-B498-43B3-948B-1728B52AA6E4}">
                    <adec:decorative xmlns:adec="http://schemas.microsoft.com/office/drawing/2017/decorative" val="1"/>
                  </a:ext>
                </a:extLst>
              </p:cNvPr>
              <p:cNvPicPr>
                <a:picLocks noChangeAspect="1"/>
              </p:cNvPicPr>
              <p:nvPr/>
            </p:nvPicPr>
            <p:blipFill>
              <a:blip r:embed="rId30" cstate="hqprint">
                <a:lum bright="70000" contrast="-70000"/>
                <a:extLst>
                  <a:ext uri="{BEBA8EAE-BF5A-486C-A8C5-ECC9F3942E4B}">
                    <a14:imgProps xmlns:a14="http://schemas.microsoft.com/office/drawing/2010/main">
                      <a14:imgLayer r:embed="rId31">
                        <a14:imgEffect>
                          <a14:backgroundRemoval t="10000" b="90000" l="10000" r="90000">
                            <a14:foregroundMark x1="46396" y1="89474" x2="46396" y2="89474"/>
                            <a14:backgroundMark x1="71171" y1="25359" x2="71171" y2="25359"/>
                            <a14:backgroundMark x1="66216" y1="81818" x2="66216" y2="81818"/>
                            <a14:backgroundMark x1="43694" y1="74641" x2="43694" y2="74641"/>
                          </a14:backgroundRemoval>
                        </a14:imgEffect>
                      </a14:imgLayer>
                    </a14:imgProps>
                  </a:ext>
                  <a:ext uri="{28A0092B-C50C-407E-A947-70E740481C1C}">
                    <a14:useLocalDpi xmlns:a14="http://schemas.microsoft.com/office/drawing/2010/main"/>
                  </a:ext>
                </a:extLst>
              </a:blip>
              <a:stretch>
                <a:fillRect/>
              </a:stretch>
            </p:blipFill>
            <p:spPr>
              <a:xfrm>
                <a:off x="10523516" y="5330577"/>
                <a:ext cx="198670" cy="188414"/>
              </a:xfrm>
              <a:prstGeom prst="rect">
                <a:avLst/>
              </a:prstGeom>
            </p:spPr>
          </p:pic>
          <p:sp>
            <p:nvSpPr>
              <p:cNvPr id="2138" name="TextBox 2137">
                <a:extLst>
                  <a:ext uri="{FF2B5EF4-FFF2-40B4-BE49-F238E27FC236}">
                    <a16:creationId xmlns:a16="http://schemas.microsoft.com/office/drawing/2014/main" id="{61B36762-018E-0889-8A6F-277495EAB044}"/>
                  </a:ext>
                  <a:ext uri="{C183D7F6-B498-43B3-948B-1728B52AA6E4}">
                    <adec:decorative xmlns:adec="http://schemas.microsoft.com/office/drawing/2017/decorative" val="1"/>
                  </a:ext>
                </a:extLst>
              </p:cNvPr>
              <p:cNvSpPr txBox="1"/>
              <p:nvPr/>
            </p:nvSpPr>
            <p:spPr>
              <a:xfrm>
                <a:off x="10688204" y="5306052"/>
                <a:ext cx="1037888" cy="203384"/>
              </a:xfrm>
              <a:prstGeom prst="rect">
                <a:avLst/>
              </a:prstGeom>
              <a:noFill/>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Amazon Bedrock</a:t>
                </a:r>
              </a:p>
            </p:txBody>
          </p:sp>
        </p:grpSp>
        <p:grpSp>
          <p:nvGrpSpPr>
            <p:cNvPr id="15" name="Group 14">
              <a:extLst>
                <a:ext uri="{FF2B5EF4-FFF2-40B4-BE49-F238E27FC236}">
                  <a16:creationId xmlns:a16="http://schemas.microsoft.com/office/drawing/2014/main" id="{68F81408-6A28-A827-4BBF-C8FD142A1413}"/>
                </a:ext>
              </a:extLst>
            </p:cNvPr>
            <p:cNvGrpSpPr/>
            <p:nvPr/>
          </p:nvGrpSpPr>
          <p:grpSpPr>
            <a:xfrm>
              <a:off x="9195722" y="5295331"/>
              <a:ext cx="1361136" cy="264638"/>
              <a:chOff x="9195722" y="5295331"/>
              <a:chExt cx="1361136" cy="264638"/>
            </a:xfrm>
          </p:grpSpPr>
          <p:pic>
            <p:nvPicPr>
              <p:cNvPr id="2139" name="Picture 4">
                <a:extLst>
                  <a:ext uri="{FF2B5EF4-FFF2-40B4-BE49-F238E27FC236}">
                    <a16:creationId xmlns:a16="http://schemas.microsoft.com/office/drawing/2014/main" id="{BA3CB8E8-0C8B-4051-23F3-6276AE7A5FC1}"/>
                  </a:ext>
                  <a:ext uri="{C183D7F6-B498-43B3-948B-1728B52AA6E4}">
                    <adec:decorative xmlns:adec="http://schemas.microsoft.com/office/drawing/2017/decorative" val="1"/>
                  </a:ext>
                </a:extLst>
              </p:cNvPr>
              <p:cNvPicPr>
                <a:picLocks noChangeAspect="1" noChangeArrowheads="1"/>
              </p:cNvPicPr>
              <p:nvPr/>
            </p:nvPicPr>
            <p:blipFill>
              <a:blip r:embed="rId32" cstate="hqprint">
                <a:duotone>
                  <a:schemeClr val="accent3">
                    <a:shade val="45000"/>
                    <a:satMod val="135000"/>
                  </a:schemeClr>
                  <a:prstClr val="white"/>
                </a:duotone>
                <a:extLst>
                  <a:ext uri="{BEBA8EAE-BF5A-486C-A8C5-ECC9F3942E4B}">
                    <a14:imgProps xmlns:a14="http://schemas.microsoft.com/office/drawing/2010/main">
                      <a14:imgLayer r:embed="rId3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9195722" y="5295331"/>
                <a:ext cx="227230" cy="228457"/>
              </a:xfrm>
              <a:prstGeom prst="rect">
                <a:avLst/>
              </a:prstGeom>
              <a:noFill/>
              <a:extLst>
                <a:ext uri="{909E8E84-426E-40DD-AFC4-6F175D3DCCD1}">
                  <a14:hiddenFill xmlns:a14="http://schemas.microsoft.com/office/drawing/2010/main">
                    <a:solidFill>
                      <a:srgbClr val="FFFFFF"/>
                    </a:solidFill>
                  </a14:hiddenFill>
                </a:ext>
              </a:extLst>
            </p:spPr>
          </p:pic>
          <p:sp>
            <p:nvSpPr>
              <p:cNvPr id="2140" name="TextBox 2139">
                <a:extLst>
                  <a:ext uri="{FF2B5EF4-FFF2-40B4-BE49-F238E27FC236}">
                    <a16:creationId xmlns:a16="http://schemas.microsoft.com/office/drawing/2014/main" id="{5647D612-B783-887A-187B-12F8612DC3D1}"/>
                  </a:ext>
                  <a:ext uri="{C183D7F6-B498-43B3-948B-1728B52AA6E4}">
                    <adec:decorative xmlns:adec="http://schemas.microsoft.com/office/drawing/2017/decorative" val="1"/>
                  </a:ext>
                </a:extLst>
              </p:cNvPr>
              <p:cNvSpPr txBox="1"/>
              <p:nvPr/>
            </p:nvSpPr>
            <p:spPr>
              <a:xfrm>
                <a:off x="9413459" y="5306053"/>
                <a:ext cx="1143399"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Google </a:t>
                </a:r>
                <a:r>
                  <a:rPr kumimoji="0" lang="en-US" sz="1050" b="0" i="0" u="none" strike="noStrike" kern="1200" cap="none" spc="0" normalizeH="0" baseline="0" noProof="0" err="1">
                    <a:ln>
                      <a:noFill/>
                    </a:ln>
                    <a:solidFill>
                      <a:schemeClr val="bg1"/>
                    </a:solidFill>
                    <a:effectLst/>
                    <a:uLnTx/>
                    <a:uFillTx/>
                    <a:latin typeface="Segoe UI" panose="020B0502040204020203" pitchFamily="34" charset="0"/>
                    <a:cs typeface="Segoe UI" panose="020B0502040204020203" pitchFamily="34" charset="0"/>
                  </a:rPr>
                  <a:t>VertexAI</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grpSp>
      </p:grpSp>
      <p:sp>
        <p:nvSpPr>
          <p:cNvPr id="1065" name="Rectangle: Rounded Corners 14">
            <a:extLst>
              <a:ext uri="{FF2B5EF4-FFF2-40B4-BE49-F238E27FC236}">
                <a16:creationId xmlns:a16="http://schemas.microsoft.com/office/drawing/2014/main" id="{0BB2B568-32D6-8BB2-DAE0-20E8DF2E9EFD}"/>
              </a:ext>
              <a:ext uri="{C183D7F6-B498-43B3-948B-1728B52AA6E4}">
                <adec:decorative xmlns:adec="http://schemas.microsoft.com/office/drawing/2017/decorative" val="1"/>
              </a:ext>
            </a:extLst>
          </p:cNvPr>
          <p:cNvSpPr/>
          <p:nvPr/>
        </p:nvSpPr>
        <p:spPr bwMode="auto">
          <a:xfrm>
            <a:off x="148671" y="287508"/>
            <a:ext cx="11894658" cy="6432988"/>
          </a:xfrm>
          <a:prstGeom prst="roundRect">
            <a:avLst>
              <a:gd name="adj" fmla="val 3023"/>
            </a:avLst>
          </a:prstGeom>
          <a:ln w="12700" cap="rnd">
            <a:solidFill>
              <a:srgbClr val="155EA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useBgFill="1">
        <p:nvSpPr>
          <p:cNvPr id="1066" name="Rectangle 1065">
            <a:extLst>
              <a:ext uri="{FF2B5EF4-FFF2-40B4-BE49-F238E27FC236}">
                <a16:creationId xmlns:a16="http://schemas.microsoft.com/office/drawing/2014/main" id="{E5CCD2AD-3B3B-325A-7239-1DCB6ED89260}"/>
              </a:ext>
              <a:ext uri="{C183D7F6-B498-43B3-948B-1728B52AA6E4}">
                <adec:decorative xmlns:adec="http://schemas.microsoft.com/office/drawing/2017/decorative" val="1"/>
              </a:ext>
            </a:extLst>
          </p:cNvPr>
          <p:cNvSpPr/>
          <p:nvPr/>
        </p:nvSpPr>
        <p:spPr bwMode="auto">
          <a:xfrm>
            <a:off x="5678905" y="137504"/>
            <a:ext cx="884608" cy="89377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8" name="Graphic 27">
            <a:extLst>
              <a:ext uri="{FF2B5EF4-FFF2-40B4-BE49-F238E27FC236}">
                <a16:creationId xmlns:a16="http://schemas.microsoft.com/office/drawing/2014/main" id="{55F1F710-4E47-08A6-2B7A-A970A0D9B41E}"/>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687568" y="274320"/>
            <a:ext cx="630936" cy="630936"/>
          </a:xfrm>
          <a:prstGeom prst="rect">
            <a:avLst/>
          </a:prstGeom>
        </p:spPr>
      </p:pic>
    </p:spTree>
    <p:extLst>
      <p:ext uri="{BB962C8B-B14F-4D97-AF65-F5344CB8AC3E}">
        <p14:creationId xmlns:p14="http://schemas.microsoft.com/office/powerpoint/2010/main" val="4063643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1C53-4B3E-3893-6E6E-70A8C3C2687A}"/>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BD0499A7-820C-6BA9-C5BB-8C7867D20465}"/>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srgbClr val="0078D4"/>
                </a:solidFill>
                <a:latin typeface="Segoe Sans Text ExtraBold"/>
                <a:cs typeface="Segoe Sans Text ExtraBold"/>
              </a:rPr>
              <a:t>Microsoft Foundry Agent Service</a:t>
            </a:r>
            <a:endParaRPr kumimoji="0" lang="en-US" sz="3600" b="1" i="0" u="none" strike="noStrike" kern="1200" cap="none" spc="0" normalizeH="0" baseline="0" noProof="0">
              <a:ln>
                <a:noFill/>
              </a:ln>
              <a:solidFill>
                <a:srgbClr val="0078D4"/>
              </a:solidFill>
              <a:effectLst/>
              <a:uLnTx/>
              <a:uFillTx/>
              <a:latin typeface="Segoe Sans Text ExtraBold"/>
              <a:cs typeface="Segoe Sans Text ExtraBold"/>
            </a:endParaRPr>
          </a:p>
        </p:txBody>
      </p:sp>
      <p:sp>
        <p:nvSpPr>
          <p:cNvPr id="4" name="Slide Number Placeholder 5">
            <a:extLst>
              <a:ext uri="{FF2B5EF4-FFF2-40B4-BE49-F238E27FC236}">
                <a16:creationId xmlns:a16="http://schemas.microsoft.com/office/drawing/2014/main" id="{7342714C-BD34-FF27-3242-7F8B3E65FB75}"/>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7" name="Rounded Rectangle 11">
            <a:extLst>
              <a:ext uri="{FF2B5EF4-FFF2-40B4-BE49-F238E27FC236}">
                <a16:creationId xmlns:a16="http://schemas.microsoft.com/office/drawing/2014/main" id="{F4C036DA-86AF-6A70-0D47-88F563C3180C}"/>
              </a:ext>
              <a:ext uri="{C183D7F6-B498-43B3-948B-1728B52AA6E4}">
                <adec:decorative xmlns:adec="http://schemas.microsoft.com/office/drawing/2017/decorative" val="1"/>
              </a:ext>
            </a:extLst>
          </p:cNvPr>
          <p:cNvSpPr/>
          <p:nvPr/>
        </p:nvSpPr>
        <p:spPr bwMode="auto">
          <a:xfrm rot="10800000">
            <a:off x="4303699" y="1386303"/>
            <a:ext cx="3481389" cy="4769972"/>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8" name="Rounded Rectangle 11">
            <a:extLst>
              <a:ext uri="{FF2B5EF4-FFF2-40B4-BE49-F238E27FC236}">
                <a16:creationId xmlns:a16="http://schemas.microsoft.com/office/drawing/2014/main" id="{FF2C659D-25EE-8F5F-F5D5-F720484DE6CF}"/>
              </a:ext>
              <a:ext uri="{C183D7F6-B498-43B3-948B-1728B52AA6E4}">
                <adec:decorative xmlns:adec="http://schemas.microsoft.com/office/drawing/2017/decorative" val="1"/>
              </a:ext>
            </a:extLst>
          </p:cNvPr>
          <p:cNvSpPr/>
          <p:nvPr/>
        </p:nvSpPr>
        <p:spPr bwMode="auto">
          <a:xfrm rot="10800000">
            <a:off x="8047550" y="1386304"/>
            <a:ext cx="3481389" cy="4769971"/>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9" name="Rounded Rectangle 11">
            <a:extLst>
              <a:ext uri="{FF2B5EF4-FFF2-40B4-BE49-F238E27FC236}">
                <a16:creationId xmlns:a16="http://schemas.microsoft.com/office/drawing/2014/main" id="{011A7FDF-2A77-D456-E02D-95FA7176F945}"/>
              </a:ext>
              <a:ext uri="{C183D7F6-B498-43B3-948B-1728B52AA6E4}">
                <adec:decorative xmlns:adec="http://schemas.microsoft.com/office/drawing/2017/decorative" val="1"/>
              </a:ext>
            </a:extLst>
          </p:cNvPr>
          <p:cNvSpPr/>
          <p:nvPr/>
        </p:nvSpPr>
        <p:spPr bwMode="auto">
          <a:xfrm rot="10800000">
            <a:off x="515471" y="1386304"/>
            <a:ext cx="3481389" cy="4769971"/>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 name="Rounded Rectangle 17">
            <a:extLst>
              <a:ext uri="{FF2B5EF4-FFF2-40B4-BE49-F238E27FC236}">
                <a16:creationId xmlns:a16="http://schemas.microsoft.com/office/drawing/2014/main" id="{692BECDD-BDBD-AAFD-99F6-C8A085552344}"/>
              </a:ext>
              <a:ext uri="{C183D7F6-B498-43B3-948B-1728B52AA6E4}">
                <adec:decorative xmlns:adec="http://schemas.microsoft.com/office/drawing/2017/decorative" val="1"/>
              </a:ext>
            </a:extLst>
          </p:cNvPr>
          <p:cNvSpPr/>
          <p:nvPr/>
        </p:nvSpPr>
        <p:spPr bwMode="auto">
          <a:xfrm>
            <a:off x="445166" y="1197926"/>
            <a:ext cx="11164220" cy="481494"/>
          </a:xfrm>
          <a:prstGeom prst="roundRect">
            <a:avLst>
              <a:gd name="adj" fmla="val 50000"/>
            </a:avLst>
          </a:prstGeom>
          <a:solidFill>
            <a:srgbClr val="194449"/>
          </a:soli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1" name="TextBox 10">
            <a:extLst>
              <a:ext uri="{FF2B5EF4-FFF2-40B4-BE49-F238E27FC236}">
                <a16:creationId xmlns:a16="http://schemas.microsoft.com/office/drawing/2014/main" id="{0AF801C3-0BB0-9CA8-DAFF-002E6CE304E4}"/>
              </a:ext>
            </a:extLst>
          </p:cNvPr>
          <p:cNvSpPr txBox="1"/>
          <p:nvPr/>
        </p:nvSpPr>
        <p:spPr>
          <a:xfrm>
            <a:off x="2823072" y="1246173"/>
            <a:ext cx="6811818" cy="369332"/>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Text Semibold"/>
              </a:rPr>
              <a:t>Securely customize, orchestrate, and deploy AI agents</a:t>
            </a:r>
          </a:p>
        </p:txBody>
      </p:sp>
      <p:sp>
        <p:nvSpPr>
          <p:cNvPr id="12" name="Text Placeholder 20">
            <a:extLst>
              <a:ext uri="{FF2B5EF4-FFF2-40B4-BE49-F238E27FC236}">
                <a16:creationId xmlns:a16="http://schemas.microsoft.com/office/drawing/2014/main" id="{39E88AC4-40EA-4C25-3F4F-A0E94734C790}"/>
              </a:ext>
            </a:extLst>
          </p:cNvPr>
          <p:cNvSpPr txBox="1">
            <a:spLocks/>
          </p:cNvSpPr>
          <p:nvPr/>
        </p:nvSpPr>
        <p:spPr>
          <a:xfrm>
            <a:off x="794928" y="1810505"/>
            <a:ext cx="2969261" cy="584775"/>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3200" b="0" i="0" u="none" strike="noStrike" kern="0" cap="none" spc="0" normalizeH="0" baseline="0" noProof="0">
                <a:ln>
                  <a:noFill/>
                </a:ln>
                <a:solidFill>
                  <a:srgbClr val="000000"/>
                </a:solidFill>
                <a:effectLst/>
                <a:uLnTx/>
                <a:uFillTx/>
                <a:latin typeface="Segoe UI Semibold"/>
                <a:ea typeface="+mn-ea"/>
                <a:cs typeface="Segoe Sans Text Semibold" pitchFamily="2" charset="0"/>
              </a:rPr>
              <a:t>Model choice</a:t>
            </a:r>
          </a:p>
        </p:txBody>
      </p:sp>
      <p:sp>
        <p:nvSpPr>
          <p:cNvPr id="13" name="Text Placeholder 6">
            <a:extLst>
              <a:ext uri="{FF2B5EF4-FFF2-40B4-BE49-F238E27FC236}">
                <a16:creationId xmlns:a16="http://schemas.microsoft.com/office/drawing/2014/main" id="{395B8906-4D17-C96B-09F3-5627C99445AB}"/>
              </a:ext>
            </a:extLst>
          </p:cNvPr>
          <p:cNvSpPr txBox="1">
            <a:spLocks/>
          </p:cNvSpPr>
          <p:nvPr/>
        </p:nvSpPr>
        <p:spPr>
          <a:xfrm>
            <a:off x="710012" y="2487669"/>
            <a:ext cx="2916936"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Model choice and flexibility with the model catalog</a:t>
            </a:r>
          </a:p>
        </p:txBody>
      </p:sp>
      <p:sp>
        <p:nvSpPr>
          <p:cNvPr id="14" name="Text Placeholder 20">
            <a:extLst>
              <a:ext uri="{FF2B5EF4-FFF2-40B4-BE49-F238E27FC236}">
                <a16:creationId xmlns:a16="http://schemas.microsoft.com/office/drawing/2014/main" id="{08086CFC-319A-373A-90B5-0F48AB101183}"/>
              </a:ext>
            </a:extLst>
          </p:cNvPr>
          <p:cNvSpPr txBox="1">
            <a:spLocks/>
          </p:cNvSpPr>
          <p:nvPr/>
        </p:nvSpPr>
        <p:spPr>
          <a:xfrm>
            <a:off x="1309692" y="3284807"/>
            <a:ext cx="2423089" cy="409028"/>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Sans Text" pitchFamily="2" charset="0"/>
              </a:rPr>
              <a:t>Azure OpenAI Service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pitchFamily="2" charset="0"/>
                <a:cs typeface="Segoe Sans Text" pitchFamily="2" charset="0"/>
              </a:rPr>
              <a:t>o1, o3-mini, GPT-4.1, 4o, etc.</a:t>
            </a:r>
          </a:p>
        </p:txBody>
      </p:sp>
      <p:sp>
        <p:nvSpPr>
          <p:cNvPr id="15" name="Text Placeholder 20">
            <a:extLst>
              <a:ext uri="{FF2B5EF4-FFF2-40B4-BE49-F238E27FC236}">
                <a16:creationId xmlns:a16="http://schemas.microsoft.com/office/drawing/2014/main" id="{E4D2911E-5ABD-ABFC-A29E-533058C4E12C}"/>
              </a:ext>
            </a:extLst>
          </p:cNvPr>
          <p:cNvSpPr txBox="1">
            <a:spLocks/>
          </p:cNvSpPr>
          <p:nvPr/>
        </p:nvSpPr>
        <p:spPr>
          <a:xfrm>
            <a:off x="1309693" y="4446204"/>
            <a:ext cx="2995347" cy="1200329"/>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pitchFamily="2" charset="0"/>
                <a:cs typeface="Segoe Sans Text" pitchFamily="2" charset="0"/>
              </a:rPr>
              <a:t>Llama 3.1-405B-Instruct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pitchFamily="2" charset="0"/>
                <a:cs typeface="Segoe Sans Text" pitchFamily="2" charset="0"/>
              </a:rPr>
              <a:t>Mistral Large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Text" pitchFamily="2" charset="0"/>
                <a:cs typeface="Segoe Sans Text" pitchFamily="2" charset="0"/>
              </a:rPr>
              <a:t>Cohere-Command-R-Plus</a:t>
            </a:r>
          </a:p>
        </p:txBody>
      </p:sp>
      <p:grpSp>
        <p:nvGrpSpPr>
          <p:cNvPr id="16" name="Группа 37" descr="Plus Icon combinign the columns">
            <a:extLst>
              <a:ext uri="{FF2B5EF4-FFF2-40B4-BE49-F238E27FC236}">
                <a16:creationId xmlns:a16="http://schemas.microsoft.com/office/drawing/2014/main" id="{466C2BCF-C105-F82E-C3D8-CE2AB5DAFA4F}"/>
              </a:ext>
            </a:extLst>
          </p:cNvPr>
          <p:cNvGrpSpPr/>
          <p:nvPr/>
        </p:nvGrpSpPr>
        <p:grpSpPr>
          <a:xfrm>
            <a:off x="3813229" y="2991837"/>
            <a:ext cx="674109" cy="674109"/>
            <a:chOff x="5732995" y="3772614"/>
            <a:chExt cx="741520" cy="741520"/>
          </a:xfrm>
        </p:grpSpPr>
        <p:sp>
          <p:nvSpPr>
            <p:cNvPr id="17" name="Oval 56">
              <a:extLst>
                <a:ext uri="{FF2B5EF4-FFF2-40B4-BE49-F238E27FC236}">
                  <a16:creationId xmlns:a16="http://schemas.microsoft.com/office/drawing/2014/main" id="{ED937CCE-9D11-30AA-5B57-2AE00383F6B2}"/>
                </a:ext>
                <a:ext uri="{C183D7F6-B498-43B3-948B-1728B52AA6E4}">
                  <adec:decorative xmlns:adec="http://schemas.microsoft.com/office/drawing/2017/decorative" val="1"/>
                </a:ext>
              </a:extLst>
            </p:cNvPr>
            <p:cNvSpPr/>
            <p:nvPr/>
          </p:nvSpPr>
          <p:spPr bwMode="auto">
            <a:xfrm>
              <a:off x="5732995" y="3772614"/>
              <a:ext cx="741520" cy="741520"/>
            </a:xfrm>
            <a:prstGeom prst="ellipse">
              <a:avLst/>
            </a:prstGeom>
            <a:solidFill>
              <a:srgbClr val="2A446F"/>
            </a:soli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pic>
          <p:nvPicPr>
            <p:cNvPr id="18" name="Graphic 55">
              <a:extLst>
                <a:ext uri="{FF2B5EF4-FFF2-40B4-BE49-F238E27FC236}">
                  <a16:creationId xmlns:a16="http://schemas.microsoft.com/office/drawing/2014/main" id="{26E658EA-BB2B-88D9-C53C-934E7C144E4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1987" y="3881607"/>
              <a:ext cx="523535" cy="523535"/>
            </a:xfrm>
            <a:prstGeom prst="rect">
              <a:avLst/>
            </a:prstGeom>
            <a:effectLst/>
            <a:scene3d>
              <a:camera prst="perspectiveRight" fov="2700000">
                <a:rot lat="0" lon="21594000" rev="0"/>
              </a:camera>
              <a:lightRig rig="flat" dir="t"/>
            </a:scene3d>
            <a:sp3d>
              <a:contourClr>
                <a:schemeClr val="bg1"/>
              </a:contourClr>
            </a:sp3d>
          </p:spPr>
        </p:pic>
      </p:grpSp>
      <p:sp>
        <p:nvSpPr>
          <p:cNvPr id="19" name="Text Placeholder 20">
            <a:extLst>
              <a:ext uri="{FF2B5EF4-FFF2-40B4-BE49-F238E27FC236}">
                <a16:creationId xmlns:a16="http://schemas.microsoft.com/office/drawing/2014/main" id="{EFE3D5AA-A594-C835-A2B2-09F271C42DCD}"/>
              </a:ext>
            </a:extLst>
          </p:cNvPr>
          <p:cNvSpPr txBox="1">
            <a:spLocks/>
          </p:cNvSpPr>
          <p:nvPr/>
        </p:nvSpPr>
        <p:spPr>
          <a:xfrm>
            <a:off x="4526078" y="1812950"/>
            <a:ext cx="2969261" cy="584775"/>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3200" b="0" i="0" u="none" strike="noStrike" kern="0" cap="none" spc="0" normalizeH="0" baseline="0" noProof="0">
                <a:ln>
                  <a:noFill/>
                </a:ln>
                <a:solidFill>
                  <a:srgbClr val="000000"/>
                </a:solidFill>
                <a:effectLst/>
                <a:uLnTx/>
                <a:uFillTx/>
                <a:latin typeface="Segoe UI Semibold"/>
                <a:ea typeface="+mn-ea"/>
                <a:cs typeface="Segoe Sans Text Semibold" pitchFamily="2" charset="0"/>
              </a:rPr>
              <a:t>AI tools</a:t>
            </a:r>
          </a:p>
        </p:txBody>
      </p:sp>
      <p:sp>
        <p:nvSpPr>
          <p:cNvPr id="20" name="Text Placeholder 7">
            <a:extLst>
              <a:ext uri="{FF2B5EF4-FFF2-40B4-BE49-F238E27FC236}">
                <a16:creationId xmlns:a16="http://schemas.microsoft.com/office/drawing/2014/main" id="{7F938A45-7864-92DA-8F2C-63236E68305E}"/>
              </a:ext>
            </a:extLst>
          </p:cNvPr>
          <p:cNvSpPr txBox="1">
            <a:spLocks/>
          </p:cNvSpPr>
          <p:nvPr/>
        </p:nvSpPr>
        <p:spPr>
          <a:xfrm>
            <a:off x="4559381" y="2487669"/>
            <a:ext cx="2914650"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Richest set of enterprise connectivity</a:t>
            </a:r>
          </a:p>
        </p:txBody>
      </p:sp>
      <p:sp>
        <p:nvSpPr>
          <p:cNvPr id="21" name="TextBox 20">
            <a:extLst>
              <a:ext uri="{FF2B5EF4-FFF2-40B4-BE49-F238E27FC236}">
                <a16:creationId xmlns:a16="http://schemas.microsoft.com/office/drawing/2014/main" id="{C811C7B1-C23A-74AE-4CB1-BED8CF20E5C4}"/>
              </a:ext>
            </a:extLst>
          </p:cNvPr>
          <p:cNvSpPr txBox="1"/>
          <p:nvPr/>
        </p:nvSpPr>
        <p:spPr>
          <a:xfrm>
            <a:off x="5213095" y="3244795"/>
            <a:ext cx="1562928" cy="276999"/>
          </a:xfrm>
          <a:prstGeom prst="rect">
            <a:avLst/>
          </a:prstGeom>
          <a:noFill/>
          <a:effectLst/>
        </p:spPr>
        <p:txBody>
          <a:bodyPr wrap="square" lIns="0" tIns="0" rIns="0" bIns="0" rtlCol="0" anchor="t" anchorCtr="0">
            <a:spAutoFit/>
          </a:bodyPr>
          <a:lstStyle>
            <a:defPPr>
              <a:defRPr lang="en-US"/>
            </a:defPPr>
            <a:lvl1pPr defTabSz="914437" fontAlgn="base">
              <a:spcBef>
                <a:spcPct val="0"/>
              </a:spcBef>
              <a:spcAft>
                <a:spcPts val="1200"/>
              </a:spcAft>
              <a:tabLst>
                <a:tab pos="1371655" algn="l"/>
              </a:tabLst>
              <a:defRPr sz="2400" b="1">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mj-lt"/>
                <a:cs typeface="Segoe UI" pitchFamily="34" charset="0"/>
              </a:defRPr>
            </a:lvl1pPr>
          </a:lstStyle>
          <a:p>
            <a:pPr marL="0" marR="0" lvl="0" indent="0" algn="ctr" defTabSz="914437" rtl="0" eaLnBrk="1" fontAlgn="base" latinLnBrk="0" hangingPunct="1">
              <a:lnSpc>
                <a:spcPct val="100000"/>
              </a:lnSpc>
              <a:spcBef>
                <a:spcPct val="0"/>
              </a:spcBef>
              <a:spcAft>
                <a:spcPts val="1200"/>
              </a:spcAft>
              <a:buClrTx/>
              <a:buSzTx/>
              <a:buFontTx/>
              <a:buNone/>
              <a:tabLst>
                <a:tab pos="1371655" algn="l"/>
              </a:tabLst>
              <a:defRPr/>
            </a:pPr>
            <a:r>
              <a:rPr kumimoji="0" lang="en-US" sz="1800" b="0" i="0" u="none" strike="noStrike" kern="1200" cap="none" spc="0" normalizeH="0" baseline="0" noProof="0">
                <a:ln w="3175">
                  <a:noFill/>
                </a:ln>
                <a:solidFill>
                  <a:srgbClr val="2A446F"/>
                </a:solidFill>
                <a:effectLst/>
                <a:uLnTx/>
                <a:uFillTx/>
                <a:latin typeface="Segoe UI Semibold"/>
                <a:ea typeface="+mn-ea"/>
                <a:cs typeface="Segoe UI" pitchFamily="34" charset="0"/>
              </a:rPr>
              <a:t>Knowledge</a:t>
            </a:r>
          </a:p>
        </p:txBody>
      </p:sp>
      <p:grpSp>
        <p:nvGrpSpPr>
          <p:cNvPr id="22" name="Group 21" descr="Microsoft Planner, SharePoint, Bing, and Azure AI Search">
            <a:extLst>
              <a:ext uri="{FF2B5EF4-FFF2-40B4-BE49-F238E27FC236}">
                <a16:creationId xmlns:a16="http://schemas.microsoft.com/office/drawing/2014/main" id="{93093748-F354-51F0-1E0A-66EF66143370}"/>
              </a:ext>
            </a:extLst>
          </p:cNvPr>
          <p:cNvGrpSpPr/>
          <p:nvPr/>
        </p:nvGrpSpPr>
        <p:grpSpPr>
          <a:xfrm>
            <a:off x="4656242" y="3665945"/>
            <a:ext cx="2988009" cy="686917"/>
            <a:chOff x="8600202" y="3720881"/>
            <a:chExt cx="2719435" cy="625176"/>
          </a:xfrm>
        </p:grpSpPr>
        <p:pic>
          <p:nvPicPr>
            <p:cNvPr id="23" name="Picture 2" descr="Microsoft Fabric logo">
              <a:extLst>
                <a:ext uri="{FF2B5EF4-FFF2-40B4-BE49-F238E27FC236}">
                  <a16:creationId xmlns:a16="http://schemas.microsoft.com/office/drawing/2014/main" id="{44F60EAC-7B2A-9C00-CF7D-F05723B845B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600202" y="3801682"/>
              <a:ext cx="437624" cy="43762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SharePoint logo">
              <a:extLst>
                <a:ext uri="{FF2B5EF4-FFF2-40B4-BE49-F238E27FC236}">
                  <a16:creationId xmlns:a16="http://schemas.microsoft.com/office/drawing/2014/main" id="{4F018D99-3A03-7ECC-66D7-FDBC8E80A3F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982639" y="3720881"/>
              <a:ext cx="937762" cy="6251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Bing Search logo">
              <a:extLst>
                <a:ext uri="{FF2B5EF4-FFF2-40B4-BE49-F238E27FC236}">
                  <a16:creationId xmlns:a16="http://schemas.microsoft.com/office/drawing/2014/main" id="{5624F4B2-A614-C21B-D903-5AAB44FBDB5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0020031" y="3820928"/>
              <a:ext cx="271659" cy="41033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Azure AI Search logo">
              <a:extLst>
                <a:ext uri="{FF2B5EF4-FFF2-40B4-BE49-F238E27FC236}">
                  <a16:creationId xmlns:a16="http://schemas.microsoft.com/office/drawing/2014/main" id="{216386C5-E04F-B836-80D6-13EED45156B8}"/>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10379112" y="3788881"/>
              <a:ext cx="940525" cy="49377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780C5A03-8378-793A-3290-A29DC8B5CA37}"/>
              </a:ext>
            </a:extLst>
          </p:cNvPr>
          <p:cNvSpPr txBox="1"/>
          <p:nvPr/>
        </p:nvSpPr>
        <p:spPr>
          <a:xfrm>
            <a:off x="5217200" y="4624516"/>
            <a:ext cx="1562928" cy="276999"/>
          </a:xfrm>
          <a:prstGeom prst="rect">
            <a:avLst/>
          </a:prstGeom>
          <a:noFill/>
          <a:effectLst/>
        </p:spPr>
        <p:txBody>
          <a:bodyPr wrap="square" lIns="0" tIns="0" rIns="0" bIns="0" rtlCol="0" anchor="t" anchorCtr="0">
            <a:spAutoFit/>
          </a:bodyPr>
          <a:lstStyle>
            <a:defPPr>
              <a:defRPr lang="en-US"/>
            </a:defPPr>
            <a:lvl1pPr defTabSz="914437" fontAlgn="base">
              <a:spcBef>
                <a:spcPct val="0"/>
              </a:spcBef>
              <a:spcAft>
                <a:spcPts val="1200"/>
              </a:spcAft>
              <a:tabLst>
                <a:tab pos="1371655" algn="l"/>
              </a:tabLst>
              <a:defRPr sz="2400" b="1">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mj-lt"/>
                <a:cs typeface="Segoe UI" pitchFamily="34" charset="0"/>
              </a:defRPr>
            </a:lvl1pPr>
          </a:lstStyle>
          <a:p>
            <a:pPr marL="0" marR="0" lvl="0" indent="0" algn="ctr" defTabSz="914437" rtl="0" eaLnBrk="1" fontAlgn="base" latinLnBrk="0" hangingPunct="1">
              <a:lnSpc>
                <a:spcPct val="100000"/>
              </a:lnSpc>
              <a:spcBef>
                <a:spcPct val="0"/>
              </a:spcBef>
              <a:spcAft>
                <a:spcPts val="1200"/>
              </a:spcAft>
              <a:buClrTx/>
              <a:buSzTx/>
              <a:buFontTx/>
              <a:buNone/>
              <a:tabLst>
                <a:tab pos="1371655" algn="l"/>
              </a:tabLst>
              <a:defRPr/>
            </a:pPr>
            <a:r>
              <a:rPr kumimoji="0" lang="en-US" sz="1800" b="0" i="0" u="none" strike="noStrike" kern="1200" cap="none" spc="0" normalizeH="0" baseline="0" noProof="0">
                <a:ln w="3175">
                  <a:noFill/>
                </a:ln>
                <a:solidFill>
                  <a:srgbClr val="2A446F"/>
                </a:solidFill>
                <a:effectLst/>
                <a:uLnTx/>
                <a:uFillTx/>
                <a:latin typeface="Segoe UI Semibold"/>
                <a:ea typeface="+mn-ea"/>
                <a:cs typeface="Segoe UI" pitchFamily="34" charset="0"/>
              </a:rPr>
              <a:t>Actions</a:t>
            </a:r>
          </a:p>
        </p:txBody>
      </p:sp>
      <p:sp>
        <p:nvSpPr>
          <p:cNvPr id="28" name="TextBox 27">
            <a:extLst>
              <a:ext uri="{FF2B5EF4-FFF2-40B4-BE49-F238E27FC236}">
                <a16:creationId xmlns:a16="http://schemas.microsoft.com/office/drawing/2014/main" id="{B2680468-F453-1FFA-A55A-A27FB5DBA202}"/>
              </a:ext>
            </a:extLst>
          </p:cNvPr>
          <p:cNvSpPr txBox="1"/>
          <p:nvPr/>
        </p:nvSpPr>
        <p:spPr>
          <a:xfrm>
            <a:off x="4192516" y="5640056"/>
            <a:ext cx="1180475" cy="276999"/>
          </a:xfrm>
          <a:prstGeom prst="rect">
            <a:avLst/>
          </a:prstGeom>
          <a:noFill/>
        </p:spPr>
        <p:txBody>
          <a:bodyPr wrap="square" lIns="91440" tIns="45720" rIns="91440" bIns="45720" rtlCol="0" anchor="t">
            <a:spAutoFit/>
          </a:bodyPr>
          <a:lstStyle>
            <a:defPPr>
              <a:defRPr lang="en-US"/>
            </a:defPPr>
            <a:lvl1pPr marR="0" lvl="0" indent="0" defTabSz="932742" fontAlgn="auto">
              <a:lnSpc>
                <a:spcPct val="100000"/>
              </a:lnSpc>
              <a:spcBef>
                <a:spcPts val="600"/>
              </a:spcBef>
              <a:spcAft>
                <a:spcPts val="0"/>
              </a:spcAft>
              <a:buClrTx/>
              <a:buSzPct val="90000"/>
              <a:buFontTx/>
              <a:buNone/>
              <a:tabLst/>
              <a:defRPr kumimoji="0" sz="1400" i="0" u="none" strike="noStrike" cap="none" spc="0" normalizeH="0" baseline="0">
                <a:ln>
                  <a:noFill/>
                </a:ln>
                <a:solidFill>
                  <a:srgbClr val="000000"/>
                </a:solidFill>
                <a:effectLst/>
                <a:uLnTx/>
                <a:uFillTx/>
                <a:cs typeface="Segoe Sans Text" pitchFamily="2" charset="0"/>
              </a:defRPr>
            </a:lvl1pPr>
          </a:lstStyle>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Sans Text" pitchFamily="2" charset="0"/>
              </a:rPr>
              <a:t>Logic Apps</a:t>
            </a:r>
          </a:p>
        </p:txBody>
      </p:sp>
      <p:sp>
        <p:nvSpPr>
          <p:cNvPr id="29" name="TextBox 28">
            <a:extLst>
              <a:ext uri="{FF2B5EF4-FFF2-40B4-BE49-F238E27FC236}">
                <a16:creationId xmlns:a16="http://schemas.microsoft.com/office/drawing/2014/main" id="{48C10334-FA3C-4711-5FA0-4CB836750F50}"/>
              </a:ext>
            </a:extLst>
          </p:cNvPr>
          <p:cNvSpPr txBox="1"/>
          <p:nvPr/>
        </p:nvSpPr>
        <p:spPr>
          <a:xfrm>
            <a:off x="4977498" y="5640056"/>
            <a:ext cx="1562928" cy="276999"/>
          </a:xfrm>
          <a:prstGeom prst="rect">
            <a:avLst/>
          </a:prstGeom>
          <a:noFill/>
        </p:spPr>
        <p:txBody>
          <a:bodyPr wrap="square" lIns="91440" tIns="45720" rIns="91440" bIns="45720" rtlCol="0" anchor="t">
            <a:spAutoFit/>
          </a:bodyPr>
          <a:lstStyle>
            <a:defPPr>
              <a:defRPr lang="en-US"/>
            </a:defPPr>
            <a:lvl1pPr marR="0" lvl="0" indent="0" defTabSz="932742" fontAlgn="auto">
              <a:lnSpc>
                <a:spcPct val="100000"/>
              </a:lnSpc>
              <a:spcBef>
                <a:spcPts val="600"/>
              </a:spcBef>
              <a:spcAft>
                <a:spcPts val="0"/>
              </a:spcAft>
              <a:buClrTx/>
              <a:buSzPct val="90000"/>
              <a:buFontTx/>
              <a:buNone/>
              <a:tabLst/>
              <a:defRPr kumimoji="0" sz="1400" i="0" u="none" strike="noStrike" cap="none" spc="0" normalizeH="0" baseline="0">
                <a:ln>
                  <a:noFill/>
                </a:ln>
                <a:solidFill>
                  <a:srgbClr val="000000"/>
                </a:solidFill>
                <a:effectLst/>
                <a:uLnTx/>
                <a:uFillTx/>
                <a:cs typeface="Segoe Sans Text" pitchFamily="2" charset="0"/>
              </a:defRPr>
            </a:lvl1pPr>
          </a:lstStyle>
          <a:p>
            <a:pPr marL="0" marR="0" lvl="0" indent="0" algn="ctr"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Sans Text" pitchFamily="2" charset="0"/>
              </a:rPr>
              <a:t>Azure Functions</a:t>
            </a:r>
          </a:p>
        </p:txBody>
      </p:sp>
      <p:sp>
        <p:nvSpPr>
          <p:cNvPr id="30" name="TextBox 29">
            <a:extLst>
              <a:ext uri="{FF2B5EF4-FFF2-40B4-BE49-F238E27FC236}">
                <a16:creationId xmlns:a16="http://schemas.microsoft.com/office/drawing/2014/main" id="{56BD0FE7-9A3B-6FB6-EE8A-C9F4082FD35C}"/>
              </a:ext>
            </a:extLst>
          </p:cNvPr>
          <p:cNvSpPr txBox="1"/>
          <p:nvPr/>
        </p:nvSpPr>
        <p:spPr>
          <a:xfrm>
            <a:off x="6295078" y="5640056"/>
            <a:ext cx="1286245" cy="276999"/>
          </a:xfrm>
          <a:prstGeom prst="rect">
            <a:avLst/>
          </a:prstGeom>
          <a:noFill/>
        </p:spPr>
        <p:txBody>
          <a:bodyPr wrap="square" lIns="91440" tIns="45720" rIns="91440" bIns="45720" rtlCol="0" anchor="t">
            <a:spAutoFit/>
          </a:bodyPr>
          <a:lstStyle>
            <a:defPPr>
              <a:defRPr lang="en-US"/>
            </a:defPPr>
            <a:lvl1pPr marR="0" lvl="0" indent="0" defTabSz="932742" fontAlgn="auto">
              <a:lnSpc>
                <a:spcPct val="100000"/>
              </a:lnSpc>
              <a:spcBef>
                <a:spcPts val="600"/>
              </a:spcBef>
              <a:spcAft>
                <a:spcPts val="0"/>
              </a:spcAft>
              <a:buClrTx/>
              <a:buSzPct val="90000"/>
              <a:buFontTx/>
              <a:buNone/>
              <a:tabLst/>
              <a:defRPr kumimoji="0" sz="1400" i="0" u="none" strike="noStrike" cap="none" spc="0" normalizeH="0" baseline="0">
                <a:ln>
                  <a:noFill/>
                </a:ln>
                <a:solidFill>
                  <a:srgbClr val="000000"/>
                </a:solidFill>
                <a:effectLst/>
                <a:uLnTx/>
                <a:uFillTx/>
                <a:cs typeface="Segoe Sans Text" pitchFamily="2" charset="0"/>
              </a:defRPr>
            </a:lvl1p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err="1">
                <a:ln>
                  <a:noFill/>
                </a:ln>
                <a:solidFill>
                  <a:srgbClr val="000000"/>
                </a:solidFill>
                <a:effectLst/>
                <a:uLnTx/>
                <a:uFillTx/>
                <a:latin typeface="Segoe Sans Text" pitchFamily="2" charset="0"/>
              </a:rPr>
              <a:t>OpenAPI</a:t>
            </a:r>
            <a:endParaRPr kumimoji="0" lang="en-US" sz="1200" b="0" i="0" u="none" strike="noStrike" kern="1200" cap="none" spc="0" normalizeH="0" baseline="0" noProof="0">
              <a:ln>
                <a:noFill/>
              </a:ln>
              <a:solidFill>
                <a:srgbClr val="000000"/>
              </a:solidFill>
              <a:effectLst/>
              <a:uLnTx/>
              <a:uFillTx/>
              <a:latin typeface="Segoe Sans Text" pitchFamily="2" charset="0"/>
            </a:endParaRPr>
          </a:p>
        </p:txBody>
      </p:sp>
      <p:sp>
        <p:nvSpPr>
          <p:cNvPr id="31" name="TextBox 30">
            <a:extLst>
              <a:ext uri="{FF2B5EF4-FFF2-40B4-BE49-F238E27FC236}">
                <a16:creationId xmlns:a16="http://schemas.microsoft.com/office/drawing/2014/main" id="{0F185E0D-5287-6A44-6B5D-0FDDC9F24B62}"/>
              </a:ext>
            </a:extLst>
          </p:cNvPr>
          <p:cNvSpPr txBox="1"/>
          <p:nvPr/>
        </p:nvSpPr>
        <p:spPr>
          <a:xfrm>
            <a:off x="7102357" y="5640056"/>
            <a:ext cx="1286245" cy="276999"/>
          </a:xfrm>
          <a:prstGeom prst="rect">
            <a:avLst/>
          </a:prstGeom>
          <a:noFill/>
        </p:spPr>
        <p:txBody>
          <a:bodyPr wrap="square" lIns="91440" tIns="45720" rIns="91440" bIns="45720" rtlCol="0" anchor="t">
            <a:spAutoFit/>
          </a:bodyPr>
          <a:lstStyle>
            <a:defPPr>
              <a:defRPr lang="en-US"/>
            </a:defPPr>
            <a:lvl1pPr marR="0" lvl="0" indent="0" defTabSz="932742" fontAlgn="auto">
              <a:lnSpc>
                <a:spcPct val="100000"/>
              </a:lnSpc>
              <a:spcBef>
                <a:spcPts val="600"/>
              </a:spcBef>
              <a:spcAft>
                <a:spcPts val="0"/>
              </a:spcAft>
              <a:buClrTx/>
              <a:buSzPct val="90000"/>
              <a:buFontTx/>
              <a:buNone/>
              <a:tabLst/>
              <a:defRPr kumimoji="0" sz="1400" i="0" u="none" strike="noStrike" cap="none" spc="0" normalizeH="0" baseline="0">
                <a:ln>
                  <a:noFill/>
                </a:ln>
                <a:solidFill>
                  <a:srgbClr val="000000"/>
                </a:solidFill>
                <a:effectLst/>
                <a:uLnTx/>
                <a:uFillTx/>
                <a:cs typeface="Segoe Sans Text" pitchFamily="2" charset="0"/>
              </a:defRPr>
            </a:lvl1p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Sans Text" pitchFamily="2" charset="0"/>
              </a:rPr>
              <a:t>MCP</a:t>
            </a:r>
          </a:p>
        </p:txBody>
      </p:sp>
      <p:grpSp>
        <p:nvGrpSpPr>
          <p:cNvPr id="32" name="Группа 2047" descr="Plus Icon combinign the columns">
            <a:extLst>
              <a:ext uri="{FF2B5EF4-FFF2-40B4-BE49-F238E27FC236}">
                <a16:creationId xmlns:a16="http://schemas.microsoft.com/office/drawing/2014/main" id="{4BED7F0E-3C84-29D5-744D-80ABCA6C8C13}"/>
              </a:ext>
            </a:extLst>
          </p:cNvPr>
          <p:cNvGrpSpPr/>
          <p:nvPr/>
        </p:nvGrpSpPr>
        <p:grpSpPr>
          <a:xfrm>
            <a:off x="7589583" y="2991836"/>
            <a:ext cx="674109" cy="674109"/>
            <a:chOff x="5732995" y="3772614"/>
            <a:chExt cx="741520" cy="741520"/>
          </a:xfrm>
        </p:grpSpPr>
        <p:sp>
          <p:nvSpPr>
            <p:cNvPr id="33" name="Oval 56">
              <a:extLst>
                <a:ext uri="{FF2B5EF4-FFF2-40B4-BE49-F238E27FC236}">
                  <a16:creationId xmlns:a16="http://schemas.microsoft.com/office/drawing/2014/main" id="{B04618C3-206C-4E12-06D7-B793409903FA}"/>
                </a:ext>
                <a:ext uri="{C183D7F6-B498-43B3-948B-1728B52AA6E4}">
                  <adec:decorative xmlns:adec="http://schemas.microsoft.com/office/drawing/2017/decorative" val="1"/>
                </a:ext>
              </a:extLst>
            </p:cNvPr>
            <p:cNvSpPr/>
            <p:nvPr/>
          </p:nvSpPr>
          <p:spPr bwMode="auto">
            <a:xfrm>
              <a:off x="5732995" y="3772614"/>
              <a:ext cx="741520" cy="741520"/>
            </a:xfrm>
            <a:prstGeom prst="ellipse">
              <a:avLst/>
            </a:prstGeom>
            <a:solidFill>
              <a:srgbClr val="2A446F"/>
            </a:soli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pic>
          <p:nvPicPr>
            <p:cNvPr id="34" name="Graphic 55">
              <a:extLst>
                <a:ext uri="{FF2B5EF4-FFF2-40B4-BE49-F238E27FC236}">
                  <a16:creationId xmlns:a16="http://schemas.microsoft.com/office/drawing/2014/main" id="{0729AEF3-F5C0-CF61-0C9F-D3C3FFB403B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1987" y="3881607"/>
              <a:ext cx="523535" cy="523535"/>
            </a:xfrm>
            <a:prstGeom prst="rect">
              <a:avLst/>
            </a:prstGeom>
            <a:effectLst/>
            <a:scene3d>
              <a:camera prst="perspectiveRight" fov="2700000">
                <a:rot lat="0" lon="21594000" rev="0"/>
              </a:camera>
              <a:lightRig rig="flat" dir="t"/>
            </a:scene3d>
            <a:sp3d>
              <a:contourClr>
                <a:schemeClr val="bg1"/>
              </a:contourClr>
            </a:sp3d>
          </p:spPr>
        </p:pic>
      </p:grpSp>
      <p:sp>
        <p:nvSpPr>
          <p:cNvPr id="35" name="Text Placeholder 20">
            <a:extLst>
              <a:ext uri="{FF2B5EF4-FFF2-40B4-BE49-F238E27FC236}">
                <a16:creationId xmlns:a16="http://schemas.microsoft.com/office/drawing/2014/main" id="{8A30770F-7713-98B5-69B9-ADCE72C173D9}"/>
              </a:ext>
            </a:extLst>
          </p:cNvPr>
          <p:cNvSpPr txBox="1">
            <a:spLocks/>
          </p:cNvSpPr>
          <p:nvPr/>
        </p:nvSpPr>
        <p:spPr>
          <a:xfrm>
            <a:off x="8368585" y="1810505"/>
            <a:ext cx="2969261" cy="584775"/>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3200" b="0" i="0" u="none" strike="noStrike" kern="0" cap="none" spc="0" normalizeH="0" baseline="0" noProof="0">
                <a:ln>
                  <a:noFill/>
                </a:ln>
                <a:solidFill>
                  <a:srgbClr val="000000"/>
                </a:solidFill>
                <a:effectLst/>
                <a:uLnTx/>
                <a:uFillTx/>
                <a:latin typeface="Segoe UI Semibold"/>
                <a:ea typeface="+mn-ea"/>
                <a:cs typeface="Segoe Sans Text Semibold" pitchFamily="2" charset="0"/>
              </a:rPr>
              <a:t>Trust</a:t>
            </a:r>
          </a:p>
        </p:txBody>
      </p:sp>
      <p:sp>
        <p:nvSpPr>
          <p:cNvPr id="36" name="Text Placeholder 5">
            <a:extLst>
              <a:ext uri="{FF2B5EF4-FFF2-40B4-BE49-F238E27FC236}">
                <a16:creationId xmlns:a16="http://schemas.microsoft.com/office/drawing/2014/main" id="{91EB828C-9D37-445D-CAF6-F9EC22FEAF01}"/>
              </a:ext>
            </a:extLst>
          </p:cNvPr>
          <p:cNvSpPr txBox="1">
            <a:spLocks/>
          </p:cNvSpPr>
          <p:nvPr/>
        </p:nvSpPr>
        <p:spPr>
          <a:xfrm>
            <a:off x="8333016" y="2487669"/>
            <a:ext cx="2914646"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Customer control over data, networking, and security</a:t>
            </a:r>
          </a:p>
        </p:txBody>
      </p:sp>
      <p:sp>
        <p:nvSpPr>
          <p:cNvPr id="37" name="Content Placeholder 24">
            <a:extLst>
              <a:ext uri="{FF2B5EF4-FFF2-40B4-BE49-F238E27FC236}">
                <a16:creationId xmlns:a16="http://schemas.microsoft.com/office/drawing/2014/main" id="{45504621-3203-096A-84D9-F37E1925CB53}"/>
              </a:ext>
            </a:extLst>
          </p:cNvPr>
          <p:cNvSpPr txBox="1">
            <a:spLocks/>
          </p:cNvSpPr>
          <p:nvPr/>
        </p:nvSpPr>
        <p:spPr>
          <a:xfrm>
            <a:off x="8400688" y="3286711"/>
            <a:ext cx="2916936" cy="245422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Sans Text" pitchFamily="2" charset="0"/>
              </a:rPr>
              <a:t>BYO-file storage</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Sans Text" pitchFamily="2" charset="0"/>
              </a:rPr>
              <a:t>BYO-search index</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Sans Text" pitchFamily="2" charset="0"/>
              </a:rPr>
              <a:t>BYO-virtual network</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Sans Text" pitchFamily="2" charset="0"/>
              </a:rPr>
              <a:t>BYO-thread storage</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Sans Text" pitchFamily="2" charset="0"/>
              </a:rPr>
              <a:t>OBO authentication</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Sans Text" pitchFamily="2" charset="0"/>
              </a:rPr>
              <a:t>Content filtering</a:t>
            </a:r>
          </a:p>
        </p:txBody>
      </p:sp>
      <p:grpSp>
        <p:nvGrpSpPr>
          <p:cNvPr id="38" name="Group 37">
            <a:extLst>
              <a:ext uri="{FF2B5EF4-FFF2-40B4-BE49-F238E27FC236}">
                <a16:creationId xmlns:a16="http://schemas.microsoft.com/office/drawing/2014/main" id="{20E24B1B-EB83-97E5-74C4-6F7DC34039B3}"/>
              </a:ext>
              <a:ext uri="{C183D7F6-B498-43B3-948B-1728B52AA6E4}">
                <adec:decorative xmlns:adec="http://schemas.microsoft.com/office/drawing/2017/decorative" val="1"/>
              </a:ext>
            </a:extLst>
          </p:cNvPr>
          <p:cNvGrpSpPr/>
          <p:nvPr/>
        </p:nvGrpSpPr>
        <p:grpSpPr>
          <a:xfrm>
            <a:off x="866757" y="3277176"/>
            <a:ext cx="6739888" cy="2456329"/>
            <a:chOff x="935481" y="3581976"/>
            <a:chExt cx="6739888" cy="2456329"/>
          </a:xfrm>
        </p:grpSpPr>
        <p:pic>
          <p:nvPicPr>
            <p:cNvPr id="39" name="Picture 38">
              <a:extLst>
                <a:ext uri="{FF2B5EF4-FFF2-40B4-BE49-F238E27FC236}">
                  <a16:creationId xmlns:a16="http://schemas.microsoft.com/office/drawing/2014/main" id="{6EF79C0E-0A5B-F916-8E69-4BFB1CB6FDA3}"/>
                </a:ext>
                <a:ext uri="{C183D7F6-B498-43B3-948B-1728B52AA6E4}">
                  <adec:decorative xmlns:adec="http://schemas.microsoft.com/office/drawing/2017/decorative" val="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48976" y="3581976"/>
              <a:ext cx="409027" cy="409027"/>
            </a:xfrm>
            <a:prstGeom prst="rect">
              <a:avLst/>
            </a:prstGeom>
          </p:spPr>
        </p:pic>
        <p:cxnSp>
          <p:nvCxnSpPr>
            <p:cNvPr id="40" name="Прямая соединительная линия 2134">
              <a:extLst>
                <a:ext uri="{FF2B5EF4-FFF2-40B4-BE49-F238E27FC236}">
                  <a16:creationId xmlns:a16="http://schemas.microsoft.com/office/drawing/2014/main" id="{C5DBAA97-B6CF-0644-A59B-78069CB9B1C6}"/>
                </a:ext>
                <a:ext uri="{C183D7F6-B498-43B3-948B-1728B52AA6E4}">
                  <adec:decorative xmlns:adec="http://schemas.microsoft.com/office/drawing/2017/decorative" val="1"/>
                </a:ext>
              </a:extLst>
            </p:cNvPr>
            <p:cNvCxnSpPr>
              <a:cxnSpLocks/>
            </p:cNvCxnSpPr>
            <p:nvPr/>
          </p:nvCxnSpPr>
          <p:spPr>
            <a:xfrm>
              <a:off x="963136" y="4498920"/>
              <a:ext cx="2770291" cy="0"/>
            </a:xfrm>
            <a:prstGeom prst="line">
              <a:avLst/>
            </a:prstGeom>
            <a:ln w="12700" cap="rnd">
              <a:solidFill>
                <a:srgbClr val="454142">
                  <a:alpha val="2000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41" name="Picture 2">
              <a:extLst>
                <a:ext uri="{FF2B5EF4-FFF2-40B4-BE49-F238E27FC236}">
                  <a16:creationId xmlns:a16="http://schemas.microsoft.com/office/drawing/2014/main" id="{D2C5A5B8-6F73-A70F-B769-F91422DA426D}"/>
                </a:ext>
                <a:ext uri="{C183D7F6-B498-43B3-948B-1728B52AA6E4}">
                  <adec:decorative xmlns:adec="http://schemas.microsoft.com/office/drawing/2017/decorative" val="1"/>
                </a:ext>
              </a:extLst>
            </p:cNvPr>
            <p:cNvPicPr>
              <a:picLocks noChangeAspect="1" noChangeArrowheads="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5481" y="4692471"/>
              <a:ext cx="436017" cy="43601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95F1060-1AED-FBE6-DE00-AA7673954092}"/>
                </a:ext>
                <a:ext uri="{C183D7F6-B498-43B3-948B-1728B52AA6E4}">
                  <adec:decorative xmlns:adec="http://schemas.microsoft.com/office/drawing/2017/decorative" val="1"/>
                </a:ext>
              </a:extLst>
            </p:cNvPr>
            <p:cNvPicPr>
              <a:picLocks noChangeAspect="1" noChangeArrowheads="1"/>
            </p:cNvPicPr>
            <p:nvPr/>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11709" y="5213871"/>
              <a:ext cx="283561" cy="28356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777A6154-4FB2-7F28-0FBC-7A2CAEDD7C99}"/>
                </a:ext>
                <a:ext uri="{C183D7F6-B498-43B3-948B-1728B52AA6E4}">
                  <adec:decorative xmlns:adec="http://schemas.microsoft.com/office/drawing/2017/decorative" val="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7491" r="80121"/>
            <a:stretch/>
          </p:blipFill>
          <p:spPr>
            <a:xfrm>
              <a:off x="999955" y="5678601"/>
              <a:ext cx="307068" cy="270725"/>
            </a:xfrm>
            <a:prstGeom prst="rect">
              <a:avLst/>
            </a:prstGeom>
          </p:spPr>
        </p:pic>
        <p:pic>
          <p:nvPicPr>
            <p:cNvPr id="44" name="Picture 6">
              <a:extLst>
                <a:ext uri="{FF2B5EF4-FFF2-40B4-BE49-F238E27FC236}">
                  <a16:creationId xmlns:a16="http://schemas.microsoft.com/office/drawing/2014/main" id="{AC13CD5E-D20F-1B36-5412-A2B8B82631F2}"/>
                </a:ext>
                <a:ext uri="{C183D7F6-B498-43B3-948B-1728B52AA6E4}">
                  <adec:decorative xmlns:adec="http://schemas.microsoft.com/office/drawing/2017/decorative" val="1"/>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4471689" y="5511544"/>
              <a:ext cx="730220" cy="3833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a:extLst>
                <a:ext uri="{FF2B5EF4-FFF2-40B4-BE49-F238E27FC236}">
                  <a16:creationId xmlns:a16="http://schemas.microsoft.com/office/drawing/2014/main" id="{CF260B14-43B8-D8D4-BB30-C60083F27E95}"/>
                </a:ext>
                <a:ext uri="{C183D7F6-B498-43B3-948B-1728B52AA6E4}">
                  <adec:decorative xmlns:adec="http://schemas.microsoft.com/office/drawing/2017/decorative" val="1"/>
                </a:ext>
              </a:extLst>
            </p:cNvPr>
            <p:cNvPicPr>
              <a:picLocks noChangeAspect="1" noChangeArrowheads="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70848" y="5301467"/>
              <a:ext cx="623368" cy="62336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9BAD0E28-A8AB-5BCE-5D28-58C41ED91A55}"/>
                </a:ext>
                <a:ext uri="{C183D7F6-B498-43B3-948B-1728B52AA6E4}">
                  <adec:decorative xmlns:adec="http://schemas.microsoft.com/office/drawing/2017/decorative" val="1"/>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5419342" y="5368147"/>
              <a:ext cx="670160" cy="67015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8623CE9D-AE5A-3531-D9C9-B4560ACB0551}"/>
                </a:ext>
                <a:ext uri="{C183D7F6-B498-43B3-948B-1728B52AA6E4}">
                  <adec:decorative xmlns:adec="http://schemas.microsoft.com/office/drawing/2017/decorative" val="1"/>
                </a:ext>
              </a:extLst>
            </p:cNvPr>
            <p:cNvPicPr>
              <a:picLocks noChangeAspect="1" noChangeArrowheads="1"/>
            </p:cNvPicPr>
            <p:nvPr/>
          </p:nvPicPr>
          <p:blipFill rotWithShape="1">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145759" y="5420678"/>
              <a:ext cx="529610" cy="5650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8243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1C53-4B3E-3893-6E6E-70A8C3C2687A}"/>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BD0499A7-820C-6BA9-C5BB-8C7867D20465}"/>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srgbClr val="0078D4"/>
                </a:solidFill>
                <a:latin typeface="Segoe Sans Text ExtraBold"/>
                <a:cs typeface="Segoe Sans Text ExtraBold"/>
              </a:rPr>
              <a:t>Foundry Agent Service works with top agent protocols</a:t>
            </a:r>
            <a:endParaRPr kumimoji="0" lang="en-US" sz="3600" b="1" i="0" u="none" strike="noStrike" kern="1200" cap="none" spc="0" normalizeH="0" baseline="0" noProof="0">
              <a:ln>
                <a:noFill/>
              </a:ln>
              <a:solidFill>
                <a:srgbClr val="0078D4"/>
              </a:solidFill>
              <a:effectLst/>
              <a:uLnTx/>
              <a:uFillTx/>
              <a:latin typeface="Segoe Sans Text ExtraBold"/>
              <a:cs typeface="Segoe Sans Text ExtraBold"/>
            </a:endParaRPr>
          </a:p>
        </p:txBody>
      </p:sp>
      <p:sp>
        <p:nvSpPr>
          <p:cNvPr id="4" name="Slide Number Placeholder 5">
            <a:extLst>
              <a:ext uri="{FF2B5EF4-FFF2-40B4-BE49-F238E27FC236}">
                <a16:creationId xmlns:a16="http://schemas.microsoft.com/office/drawing/2014/main" id="{7342714C-BD34-FF27-3242-7F8B3E65FB75}"/>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7" name="Oval 6">
            <a:extLst>
              <a:ext uri="{FF2B5EF4-FFF2-40B4-BE49-F238E27FC236}">
                <a16:creationId xmlns:a16="http://schemas.microsoft.com/office/drawing/2014/main" id="{969D72BA-3528-60C4-DCF0-57DD2435A99B}"/>
              </a:ext>
              <a:ext uri="{C183D7F6-B498-43B3-948B-1728B52AA6E4}">
                <adec:decorative xmlns:adec="http://schemas.microsoft.com/office/drawing/2017/decorative" val="1"/>
              </a:ext>
            </a:extLst>
          </p:cNvPr>
          <p:cNvSpPr/>
          <p:nvPr/>
        </p:nvSpPr>
        <p:spPr bwMode="auto">
          <a:xfrm>
            <a:off x="4700846" y="2016434"/>
            <a:ext cx="2892754" cy="2892754"/>
          </a:xfrm>
          <a:prstGeom prst="ellipse">
            <a:avLst/>
          </a:prstGeom>
          <a:solidFill>
            <a:srgbClr val="FFFFFF"/>
          </a:solidFill>
          <a:ln w="12700" cap="rnd">
            <a:noFill/>
          </a:ln>
        </p:spPr>
        <p:txBody>
          <a:bodyPr wrap="none" lIns="0" tIns="182880" rIns="0" bIns="0" rtlCol="0" anchor="t" anchorCtr="0">
            <a:noAutofit/>
          </a:bodyPr>
          <a:lstStyle/>
          <a:p>
            <a:pPr marL="0" marR="0" lvl="0" indent="0" algn="ctr" defTabSz="914437" rtl="0" eaLnBrk="1" fontAlgn="auto" latinLnBrk="0" hangingPunct="1">
              <a:lnSpc>
                <a:spcPct val="100000"/>
              </a:lnSpc>
              <a:spcBef>
                <a:spcPts val="1200"/>
              </a:spcBef>
              <a:spcAft>
                <a:spcPct val="0"/>
              </a:spcAft>
              <a:buClrTx/>
              <a:buSzTx/>
              <a:buFontTx/>
              <a:buNone/>
              <a:tabLst>
                <a:tab pos="1487158" algn="l"/>
              </a:tabLst>
              <a:defRPr/>
            </a:pPr>
            <a:endParaRPr kumimoji="0" lang="en-US" sz="1800" b="0" i="0" u="none" strike="noStrike" kern="1200" cap="none" spc="0" normalizeH="0" baseline="0" noProof="0">
              <a:ln w="3175">
                <a:noFill/>
              </a:ln>
              <a:solidFill>
                <a:srgbClr val="281933"/>
              </a:solidFill>
              <a:effectLst/>
              <a:uLnTx/>
              <a:uFillTx/>
              <a:latin typeface="Segoe UI Semibold"/>
              <a:ea typeface="+mn-ea"/>
              <a:cs typeface="Segoe UI Semibold"/>
            </a:endParaRPr>
          </a:p>
        </p:txBody>
      </p:sp>
      <p:sp>
        <p:nvSpPr>
          <p:cNvPr id="8" name="TextBox 7">
            <a:extLst>
              <a:ext uri="{FF2B5EF4-FFF2-40B4-BE49-F238E27FC236}">
                <a16:creationId xmlns:a16="http://schemas.microsoft.com/office/drawing/2014/main" id="{19D034F3-A324-E135-B896-FC694200AE2A}"/>
              </a:ext>
            </a:extLst>
          </p:cNvPr>
          <p:cNvSpPr txBox="1"/>
          <p:nvPr/>
        </p:nvSpPr>
        <p:spPr>
          <a:xfrm>
            <a:off x="1249280" y="1521610"/>
            <a:ext cx="2755947" cy="4001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81933"/>
                </a:solidFill>
                <a:effectLst/>
                <a:uLnTx/>
                <a:uFillTx/>
                <a:latin typeface="Segoe UI" panose="020B0502040204020203" pitchFamily="34" charset="0"/>
                <a:cs typeface="Segoe UI" panose="020B0502040204020203" pitchFamily="34" charset="0"/>
              </a:rPr>
              <a:t>Import external agents</a:t>
            </a:r>
          </a:p>
        </p:txBody>
      </p:sp>
      <p:sp>
        <p:nvSpPr>
          <p:cNvPr id="9" name="TextBox 8">
            <a:extLst>
              <a:ext uri="{FF2B5EF4-FFF2-40B4-BE49-F238E27FC236}">
                <a16:creationId xmlns:a16="http://schemas.microsoft.com/office/drawing/2014/main" id="{D3D8C934-5939-67C6-D340-F1358CFCE547}"/>
              </a:ext>
            </a:extLst>
          </p:cNvPr>
          <p:cNvSpPr txBox="1"/>
          <p:nvPr/>
        </p:nvSpPr>
        <p:spPr>
          <a:xfrm>
            <a:off x="1168478" y="2171427"/>
            <a:ext cx="1641796" cy="369332"/>
          </a:xfrm>
          <a:prstGeom prst="rect">
            <a:avLst/>
          </a:prstGeom>
          <a:no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Assistants API</a:t>
            </a:r>
          </a:p>
        </p:txBody>
      </p:sp>
      <p:sp>
        <p:nvSpPr>
          <p:cNvPr id="10" name="TextBox 9">
            <a:extLst>
              <a:ext uri="{FF2B5EF4-FFF2-40B4-BE49-F238E27FC236}">
                <a16:creationId xmlns:a16="http://schemas.microsoft.com/office/drawing/2014/main" id="{C0BB2EEF-CF14-655D-ACE0-01180BE4BD15}"/>
              </a:ext>
            </a:extLst>
          </p:cNvPr>
          <p:cNvSpPr txBox="1"/>
          <p:nvPr/>
        </p:nvSpPr>
        <p:spPr>
          <a:xfrm>
            <a:off x="1007858" y="2817119"/>
            <a:ext cx="1802416" cy="369332"/>
          </a:xfrm>
          <a:prstGeom prst="rect">
            <a:avLst/>
          </a:prstGeom>
          <a:no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Responses API*</a:t>
            </a:r>
          </a:p>
        </p:txBody>
      </p:sp>
      <p:sp>
        <p:nvSpPr>
          <p:cNvPr id="11" name="TextBox 10">
            <a:extLst>
              <a:ext uri="{FF2B5EF4-FFF2-40B4-BE49-F238E27FC236}">
                <a16:creationId xmlns:a16="http://schemas.microsoft.com/office/drawing/2014/main" id="{4E9086AC-9E31-3BBD-FD91-0310B629F690}"/>
              </a:ext>
            </a:extLst>
          </p:cNvPr>
          <p:cNvSpPr txBox="1"/>
          <p:nvPr/>
        </p:nvSpPr>
        <p:spPr>
          <a:xfrm>
            <a:off x="766403" y="3469990"/>
            <a:ext cx="2024721" cy="369332"/>
          </a:xfrm>
          <a:prstGeom prst="rect">
            <a:avLst/>
          </a:prstGeom>
          <a:no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Activity protocol*</a:t>
            </a:r>
          </a:p>
        </p:txBody>
      </p:sp>
      <p:sp>
        <p:nvSpPr>
          <p:cNvPr id="12" name="TextBox 11">
            <a:extLst>
              <a:ext uri="{FF2B5EF4-FFF2-40B4-BE49-F238E27FC236}">
                <a16:creationId xmlns:a16="http://schemas.microsoft.com/office/drawing/2014/main" id="{48F507D9-4694-2543-6534-DA0A66BB6C15}"/>
              </a:ext>
            </a:extLst>
          </p:cNvPr>
          <p:cNvSpPr txBox="1"/>
          <p:nvPr/>
        </p:nvSpPr>
        <p:spPr>
          <a:xfrm>
            <a:off x="2099566" y="4108503"/>
            <a:ext cx="710708" cy="369332"/>
          </a:xfrm>
          <a:prstGeom prst="rect">
            <a:avLst/>
          </a:prstGeom>
          <a:no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A2A*</a:t>
            </a:r>
          </a:p>
        </p:txBody>
      </p:sp>
      <p:sp>
        <p:nvSpPr>
          <p:cNvPr id="13" name="TextBox 12">
            <a:extLst>
              <a:ext uri="{FF2B5EF4-FFF2-40B4-BE49-F238E27FC236}">
                <a16:creationId xmlns:a16="http://schemas.microsoft.com/office/drawing/2014/main" id="{62E489E0-5484-BAB4-D2DC-52CAB41CF10C}"/>
              </a:ext>
            </a:extLst>
          </p:cNvPr>
          <p:cNvSpPr txBox="1"/>
          <p:nvPr/>
        </p:nvSpPr>
        <p:spPr>
          <a:xfrm>
            <a:off x="947393" y="4754195"/>
            <a:ext cx="1862881" cy="363946"/>
          </a:xfrm>
          <a:prstGeom prst="rect">
            <a:avLst/>
          </a:prstGeom>
          <a:no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Agent protocol</a:t>
            </a:r>
            <a:r>
              <a:rPr kumimoji="0" lang="en-US" sz="1765" b="1" i="0" u="none" strike="noStrike" kern="1200" cap="none" spc="0" normalizeH="0" baseline="3000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t>
            </a:r>
          </a:p>
        </p:txBody>
      </p:sp>
      <p:sp>
        <p:nvSpPr>
          <p:cNvPr id="14" name="TextBox 13">
            <a:extLst>
              <a:ext uri="{FF2B5EF4-FFF2-40B4-BE49-F238E27FC236}">
                <a16:creationId xmlns:a16="http://schemas.microsoft.com/office/drawing/2014/main" id="{98D62BE7-60AF-967D-E150-D90863E0852E}"/>
              </a:ext>
            </a:extLst>
          </p:cNvPr>
          <p:cNvSpPr txBox="1"/>
          <p:nvPr/>
        </p:nvSpPr>
        <p:spPr>
          <a:xfrm>
            <a:off x="2034100" y="5399886"/>
            <a:ext cx="776174" cy="369332"/>
          </a:xfrm>
          <a:prstGeom prst="rect">
            <a:avLst/>
          </a:prstGeom>
          <a:no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MCP*</a:t>
            </a:r>
          </a:p>
        </p:txBody>
      </p:sp>
      <p:sp>
        <p:nvSpPr>
          <p:cNvPr id="15" name="Rectangle 14">
            <a:extLst>
              <a:ext uri="{FF2B5EF4-FFF2-40B4-BE49-F238E27FC236}">
                <a16:creationId xmlns:a16="http://schemas.microsoft.com/office/drawing/2014/main" id="{C27629F4-29E4-28AD-4653-3F1889D14950}"/>
              </a:ext>
            </a:extLst>
          </p:cNvPr>
          <p:cNvSpPr/>
          <p:nvPr/>
        </p:nvSpPr>
        <p:spPr bwMode="auto">
          <a:xfrm>
            <a:off x="5384491" y="3832143"/>
            <a:ext cx="1461318" cy="553998"/>
          </a:xfrm>
          <a:prstGeom prst="rect">
            <a:avLst/>
          </a:prstGeom>
          <a:noFill/>
        </p:spPr>
        <p:txBody>
          <a:bodyPr wrap="square" lIns="0" tIns="0" rIns="0" bIns="0" rtlCol="0" anchor="ctr" anchorCtr="0">
            <a:spAutoFit/>
          </a:bodyPr>
          <a:lstStyle/>
          <a:p>
            <a:pPr marL="0" marR="0" lvl="0" indent="0" algn="ctr" defTabSz="914437" rtl="0" eaLnBrk="1" fontAlgn="base" latinLnBrk="0" hangingPunct="1">
              <a:lnSpc>
                <a:spcPct val="100000"/>
              </a:lnSpc>
              <a:spcBef>
                <a:spcPts val="1200"/>
              </a:spcBef>
              <a:spcAft>
                <a:spcPct val="0"/>
              </a:spcAft>
              <a:buClrTx/>
              <a:buSzTx/>
              <a:buFontTx/>
              <a:buNone/>
              <a:tabLst>
                <a:tab pos="1487158" algn="l"/>
              </a:tabLst>
              <a:defRPr/>
            </a:pPr>
            <a:r>
              <a:rPr kumimoji="0" lang="en-US" sz="1800" b="1" i="0" u="none" strike="noStrike" kern="1200" cap="none" spc="0" normalizeH="0" baseline="0" noProof="0" err="1">
                <a:ln w="3175">
                  <a:noFill/>
                </a:ln>
                <a:solidFill>
                  <a:srgbClr val="281933"/>
                </a:solidFill>
                <a:effectLst/>
                <a:uLnTx/>
                <a:uFillTx/>
                <a:latin typeface="Segoe Pro Display Semibold" panose="020B0502040504020203" pitchFamily="34" charset="0"/>
                <a:ea typeface="+mn-ea"/>
                <a:cs typeface="Segoe UI Semibold"/>
              </a:rPr>
              <a:t>Microsof</a:t>
            </a:r>
            <a:r>
              <a:rPr lang="en-US" b="1">
                <a:ln w="3175">
                  <a:noFill/>
                </a:ln>
                <a:solidFill>
                  <a:srgbClr val="281933"/>
                </a:solidFill>
                <a:latin typeface="Segoe Pro Display Semibold" panose="020B0502040504020203" pitchFamily="34" charset="0"/>
                <a:cs typeface="Segoe UI Semibold"/>
              </a:rPr>
              <a:t>t </a:t>
            </a:r>
            <a:r>
              <a:rPr kumimoji="0" lang="en-US" sz="1800" b="1" i="0" u="none" strike="noStrike" kern="1200" cap="none" spc="0" normalizeH="0" baseline="0" noProof="0">
                <a:ln w="3175">
                  <a:noFill/>
                </a:ln>
                <a:solidFill>
                  <a:srgbClr val="281933"/>
                </a:solidFill>
                <a:effectLst/>
                <a:uLnTx/>
                <a:uFillTx/>
                <a:latin typeface="Segoe Pro Display Semibold" panose="020B0502040504020203" pitchFamily="34" charset="0"/>
                <a:ea typeface="+mn-ea"/>
                <a:cs typeface="Segoe UI Semibold"/>
              </a:rPr>
              <a:t>Foundry</a:t>
            </a:r>
          </a:p>
        </p:txBody>
      </p:sp>
      <p:sp>
        <p:nvSpPr>
          <p:cNvPr id="16" name="TextBox 15">
            <a:extLst>
              <a:ext uri="{FF2B5EF4-FFF2-40B4-BE49-F238E27FC236}">
                <a16:creationId xmlns:a16="http://schemas.microsoft.com/office/drawing/2014/main" id="{2CE639AB-B785-D3F3-612B-68189B29CFE5}"/>
              </a:ext>
            </a:extLst>
          </p:cNvPr>
          <p:cNvSpPr txBox="1"/>
          <p:nvPr/>
        </p:nvSpPr>
        <p:spPr>
          <a:xfrm>
            <a:off x="8278921" y="1521610"/>
            <a:ext cx="3428567" cy="4001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81933"/>
                </a:solidFill>
                <a:effectLst/>
                <a:uLnTx/>
                <a:uFillTx/>
                <a:latin typeface="Segoe UI" panose="020B0502040204020203" pitchFamily="34" charset="0"/>
                <a:cs typeface="Segoe UI" panose="020B0502040204020203" pitchFamily="34" charset="0"/>
              </a:rPr>
              <a:t>Expose your agent externally</a:t>
            </a:r>
          </a:p>
        </p:txBody>
      </p:sp>
      <p:sp>
        <p:nvSpPr>
          <p:cNvPr id="17" name="TextBox 16">
            <a:extLst>
              <a:ext uri="{FF2B5EF4-FFF2-40B4-BE49-F238E27FC236}">
                <a16:creationId xmlns:a16="http://schemas.microsoft.com/office/drawing/2014/main" id="{8ADB40B0-D09D-4045-2513-322D8749E163}"/>
              </a:ext>
            </a:extLst>
          </p:cNvPr>
          <p:cNvSpPr txBox="1"/>
          <p:nvPr/>
        </p:nvSpPr>
        <p:spPr>
          <a:xfrm>
            <a:off x="9176006" y="2171427"/>
            <a:ext cx="1641796"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Assistants API</a:t>
            </a:r>
          </a:p>
        </p:txBody>
      </p:sp>
      <p:sp>
        <p:nvSpPr>
          <p:cNvPr id="18" name="TextBox 17">
            <a:extLst>
              <a:ext uri="{FF2B5EF4-FFF2-40B4-BE49-F238E27FC236}">
                <a16:creationId xmlns:a16="http://schemas.microsoft.com/office/drawing/2014/main" id="{5AD07BE6-9B8E-DFAE-7360-9E3C65F66BA0}"/>
              </a:ext>
            </a:extLst>
          </p:cNvPr>
          <p:cNvSpPr txBox="1"/>
          <p:nvPr/>
        </p:nvSpPr>
        <p:spPr>
          <a:xfrm>
            <a:off x="9176006" y="2817119"/>
            <a:ext cx="1792927"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Responses API</a:t>
            </a:r>
            <a:r>
              <a:rPr kumimoji="0" lang="en-US" sz="1765" b="1" i="0" u="none" strike="noStrike" kern="1200" cap="none" spc="0" normalizeH="0" baseline="3000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t>
            </a:r>
            <a:endPar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endParaRPr>
          </a:p>
        </p:txBody>
      </p:sp>
      <p:sp>
        <p:nvSpPr>
          <p:cNvPr id="19" name="TextBox 18">
            <a:extLst>
              <a:ext uri="{FF2B5EF4-FFF2-40B4-BE49-F238E27FC236}">
                <a16:creationId xmlns:a16="http://schemas.microsoft.com/office/drawing/2014/main" id="{15356BAB-3A94-28A3-92FD-BAAFECC0DFF7}"/>
              </a:ext>
            </a:extLst>
          </p:cNvPr>
          <p:cNvSpPr txBox="1"/>
          <p:nvPr/>
        </p:nvSpPr>
        <p:spPr>
          <a:xfrm>
            <a:off x="9176006" y="3462811"/>
            <a:ext cx="2008755"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Activity protocol</a:t>
            </a:r>
            <a:r>
              <a:rPr kumimoji="0" lang="en-US" sz="1765" b="1" i="0" u="none" strike="noStrike" kern="1200" cap="none" spc="0" normalizeH="0" baseline="3000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t>
            </a:r>
            <a:endPar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endParaRPr>
          </a:p>
        </p:txBody>
      </p:sp>
      <p:sp>
        <p:nvSpPr>
          <p:cNvPr id="20" name="TextBox 19">
            <a:extLst>
              <a:ext uri="{FF2B5EF4-FFF2-40B4-BE49-F238E27FC236}">
                <a16:creationId xmlns:a16="http://schemas.microsoft.com/office/drawing/2014/main" id="{C1C8B82B-6CC7-7BDD-F998-796F07E55602}"/>
              </a:ext>
            </a:extLst>
          </p:cNvPr>
          <p:cNvSpPr txBox="1"/>
          <p:nvPr/>
        </p:nvSpPr>
        <p:spPr>
          <a:xfrm>
            <a:off x="9176006" y="4108503"/>
            <a:ext cx="623889"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A2A</a:t>
            </a:r>
          </a:p>
        </p:txBody>
      </p:sp>
      <p:sp>
        <p:nvSpPr>
          <p:cNvPr id="21" name="TextBox 20">
            <a:extLst>
              <a:ext uri="{FF2B5EF4-FFF2-40B4-BE49-F238E27FC236}">
                <a16:creationId xmlns:a16="http://schemas.microsoft.com/office/drawing/2014/main" id="{27A36272-6335-F715-47EF-C984330640AB}"/>
              </a:ext>
            </a:extLst>
          </p:cNvPr>
          <p:cNvSpPr txBox="1"/>
          <p:nvPr/>
        </p:nvSpPr>
        <p:spPr>
          <a:xfrm>
            <a:off x="9176006" y="4754195"/>
            <a:ext cx="1859676"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Agent protocol</a:t>
            </a:r>
            <a:r>
              <a:rPr kumimoji="0" lang="en-US" sz="1765" b="1" i="0" u="none" strike="noStrike" kern="1200" cap="none" spc="0" normalizeH="0" baseline="3000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a:t>
            </a:r>
            <a:endPar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endParaRPr>
          </a:p>
        </p:txBody>
      </p:sp>
      <p:sp>
        <p:nvSpPr>
          <p:cNvPr id="22" name="TextBox 21">
            <a:extLst>
              <a:ext uri="{FF2B5EF4-FFF2-40B4-BE49-F238E27FC236}">
                <a16:creationId xmlns:a16="http://schemas.microsoft.com/office/drawing/2014/main" id="{69688A69-8FF7-3672-2A94-56F10E55EF42}"/>
              </a:ext>
            </a:extLst>
          </p:cNvPr>
          <p:cNvSpPr txBox="1"/>
          <p:nvPr/>
        </p:nvSpPr>
        <p:spPr>
          <a:xfrm>
            <a:off x="9176006" y="5399886"/>
            <a:ext cx="776175"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281933"/>
                </a:solidFill>
                <a:effectLst/>
                <a:uLnTx/>
                <a:uFillTx/>
                <a:latin typeface="Segoe UI Semibold" panose="020B0502040204020203" pitchFamily="34" charset="0"/>
                <a:ea typeface="+mn-ea"/>
                <a:cs typeface="Segoe UI Semibold" panose="020B0502040204020203" pitchFamily="34" charset="0"/>
              </a:rPr>
              <a:t>MCP*</a:t>
            </a:r>
          </a:p>
        </p:txBody>
      </p:sp>
      <p:grpSp>
        <p:nvGrpSpPr>
          <p:cNvPr id="23" name="Group 22">
            <a:extLst>
              <a:ext uri="{FF2B5EF4-FFF2-40B4-BE49-F238E27FC236}">
                <a16:creationId xmlns:a16="http://schemas.microsoft.com/office/drawing/2014/main" id="{7B246860-8493-F23C-D8B1-9A5068FDC554}"/>
              </a:ext>
              <a:ext uri="{C183D7F6-B498-43B3-948B-1728B52AA6E4}">
                <adec:decorative xmlns:adec="http://schemas.microsoft.com/office/drawing/2017/decorative" val="1"/>
              </a:ext>
            </a:extLst>
          </p:cNvPr>
          <p:cNvGrpSpPr/>
          <p:nvPr/>
        </p:nvGrpSpPr>
        <p:grpSpPr>
          <a:xfrm>
            <a:off x="2810274" y="2356093"/>
            <a:ext cx="6365732" cy="3228459"/>
            <a:chOff x="2810274" y="2356093"/>
            <a:chExt cx="6365732" cy="3228459"/>
          </a:xfrm>
        </p:grpSpPr>
        <p:cxnSp>
          <p:nvCxnSpPr>
            <p:cNvPr id="24" name="Elbow Connector 73">
              <a:extLst>
                <a:ext uri="{FF2B5EF4-FFF2-40B4-BE49-F238E27FC236}">
                  <a16:creationId xmlns:a16="http://schemas.microsoft.com/office/drawing/2014/main" id="{DF895356-DC1A-E41D-2045-C74F4CED6ABE}"/>
                </a:ext>
                <a:ext uri="{C183D7F6-B498-43B3-948B-1728B52AA6E4}">
                  <adec:decorative xmlns:adec="http://schemas.microsoft.com/office/drawing/2017/decorative" val="1"/>
                </a:ext>
              </a:extLst>
            </p:cNvPr>
            <p:cNvCxnSpPr>
              <a:cxnSpLocks/>
              <a:stCxn id="9" idx="3"/>
            </p:cNvCxnSpPr>
            <p:nvPr/>
          </p:nvCxnSpPr>
          <p:spPr>
            <a:xfrm>
              <a:off x="2810274" y="2356093"/>
              <a:ext cx="1890572" cy="1298563"/>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4">
              <a:extLst>
                <a:ext uri="{FF2B5EF4-FFF2-40B4-BE49-F238E27FC236}">
                  <a16:creationId xmlns:a16="http://schemas.microsoft.com/office/drawing/2014/main" id="{DA114E49-7BCA-2E81-63AE-2CAB1E7F6BB8}"/>
                </a:ext>
                <a:ext uri="{C183D7F6-B498-43B3-948B-1728B52AA6E4}">
                  <adec:decorative xmlns:adec="http://schemas.microsoft.com/office/drawing/2017/decorative" val="1"/>
                </a:ext>
              </a:extLst>
            </p:cNvPr>
            <p:cNvCxnSpPr>
              <a:cxnSpLocks/>
              <a:stCxn id="10" idx="3"/>
            </p:cNvCxnSpPr>
            <p:nvPr/>
          </p:nvCxnSpPr>
          <p:spPr>
            <a:xfrm>
              <a:off x="2810274" y="3001785"/>
              <a:ext cx="1890572" cy="65287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77">
              <a:extLst>
                <a:ext uri="{FF2B5EF4-FFF2-40B4-BE49-F238E27FC236}">
                  <a16:creationId xmlns:a16="http://schemas.microsoft.com/office/drawing/2014/main" id="{9CFC757B-4308-6D13-B82A-E8CE32D786A5}"/>
                </a:ext>
                <a:ext uri="{C183D7F6-B498-43B3-948B-1728B52AA6E4}">
                  <adec:decorative xmlns:adec="http://schemas.microsoft.com/office/drawing/2017/decorative" val="1"/>
                </a:ext>
              </a:extLst>
            </p:cNvPr>
            <p:cNvCxnSpPr>
              <a:cxnSpLocks/>
            </p:cNvCxnSpPr>
            <p:nvPr/>
          </p:nvCxnSpPr>
          <p:spPr>
            <a:xfrm>
              <a:off x="2810274" y="3647477"/>
              <a:ext cx="1890572" cy="717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80">
              <a:extLst>
                <a:ext uri="{FF2B5EF4-FFF2-40B4-BE49-F238E27FC236}">
                  <a16:creationId xmlns:a16="http://schemas.microsoft.com/office/drawing/2014/main" id="{781F29E8-30FE-B15A-2066-3DCB021C27E6}"/>
                </a:ext>
                <a:ext uri="{C183D7F6-B498-43B3-948B-1728B52AA6E4}">
                  <adec:decorative xmlns:adec="http://schemas.microsoft.com/office/drawing/2017/decorative" val="1"/>
                </a:ext>
              </a:extLst>
            </p:cNvPr>
            <p:cNvCxnSpPr>
              <a:cxnSpLocks/>
              <a:stCxn id="12" idx="3"/>
            </p:cNvCxnSpPr>
            <p:nvPr/>
          </p:nvCxnSpPr>
          <p:spPr>
            <a:xfrm flipV="1">
              <a:off x="2810274" y="3654656"/>
              <a:ext cx="1890572" cy="638513"/>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83">
              <a:extLst>
                <a:ext uri="{FF2B5EF4-FFF2-40B4-BE49-F238E27FC236}">
                  <a16:creationId xmlns:a16="http://schemas.microsoft.com/office/drawing/2014/main" id="{49F57058-014F-0CAB-82DE-9A0F4CD37C28}"/>
                </a:ext>
                <a:ext uri="{C183D7F6-B498-43B3-948B-1728B52AA6E4}">
                  <adec:decorative xmlns:adec="http://schemas.microsoft.com/office/drawing/2017/decorative" val="1"/>
                </a:ext>
              </a:extLst>
            </p:cNvPr>
            <p:cNvCxnSpPr>
              <a:cxnSpLocks/>
              <a:stCxn id="13" idx="3"/>
            </p:cNvCxnSpPr>
            <p:nvPr/>
          </p:nvCxnSpPr>
          <p:spPr>
            <a:xfrm flipV="1">
              <a:off x="2810274" y="3654656"/>
              <a:ext cx="1890572" cy="128151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86">
              <a:extLst>
                <a:ext uri="{FF2B5EF4-FFF2-40B4-BE49-F238E27FC236}">
                  <a16:creationId xmlns:a16="http://schemas.microsoft.com/office/drawing/2014/main" id="{C21B215A-ACCF-AE7D-E631-134C4F1E23D4}"/>
                </a:ext>
                <a:ext uri="{C183D7F6-B498-43B3-948B-1728B52AA6E4}">
                  <adec:decorative xmlns:adec="http://schemas.microsoft.com/office/drawing/2017/decorative" val="1"/>
                </a:ext>
              </a:extLst>
            </p:cNvPr>
            <p:cNvCxnSpPr>
              <a:cxnSpLocks/>
              <a:stCxn id="14" idx="3"/>
            </p:cNvCxnSpPr>
            <p:nvPr/>
          </p:nvCxnSpPr>
          <p:spPr>
            <a:xfrm flipV="1">
              <a:off x="2810274" y="3654656"/>
              <a:ext cx="1890572" cy="192989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89">
              <a:extLst>
                <a:ext uri="{FF2B5EF4-FFF2-40B4-BE49-F238E27FC236}">
                  <a16:creationId xmlns:a16="http://schemas.microsoft.com/office/drawing/2014/main" id="{6F0FD477-4562-A71E-643D-775E8AFC63B9}"/>
                </a:ext>
                <a:ext uri="{C183D7F6-B498-43B3-948B-1728B52AA6E4}">
                  <adec:decorative xmlns:adec="http://schemas.microsoft.com/office/drawing/2017/decorative" val="1"/>
                </a:ext>
              </a:extLst>
            </p:cNvPr>
            <p:cNvCxnSpPr>
              <a:cxnSpLocks/>
              <a:endCxn id="17" idx="1"/>
            </p:cNvCxnSpPr>
            <p:nvPr/>
          </p:nvCxnSpPr>
          <p:spPr>
            <a:xfrm flipV="1">
              <a:off x="7593600" y="2356093"/>
              <a:ext cx="1582406" cy="1298563"/>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90">
              <a:extLst>
                <a:ext uri="{FF2B5EF4-FFF2-40B4-BE49-F238E27FC236}">
                  <a16:creationId xmlns:a16="http://schemas.microsoft.com/office/drawing/2014/main" id="{C8EDBF0A-2670-5BE5-DA19-A5B181A84BE3}"/>
                </a:ext>
                <a:ext uri="{C183D7F6-B498-43B3-948B-1728B52AA6E4}">
                  <adec:decorative xmlns:adec="http://schemas.microsoft.com/office/drawing/2017/decorative" val="1"/>
                </a:ext>
              </a:extLst>
            </p:cNvPr>
            <p:cNvCxnSpPr>
              <a:cxnSpLocks/>
              <a:endCxn id="18" idx="1"/>
            </p:cNvCxnSpPr>
            <p:nvPr/>
          </p:nvCxnSpPr>
          <p:spPr>
            <a:xfrm flipV="1">
              <a:off x="7593600" y="2999092"/>
              <a:ext cx="1582406" cy="655564"/>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91">
              <a:extLst>
                <a:ext uri="{FF2B5EF4-FFF2-40B4-BE49-F238E27FC236}">
                  <a16:creationId xmlns:a16="http://schemas.microsoft.com/office/drawing/2014/main" id="{462B94A5-C554-9680-3840-855EEBFBA7E2}"/>
                </a:ext>
                <a:ext uri="{C183D7F6-B498-43B3-948B-1728B52AA6E4}">
                  <adec:decorative xmlns:adec="http://schemas.microsoft.com/office/drawing/2017/decorative" val="1"/>
                </a:ext>
              </a:extLst>
            </p:cNvPr>
            <p:cNvCxnSpPr>
              <a:cxnSpLocks/>
              <a:endCxn id="19" idx="1"/>
            </p:cNvCxnSpPr>
            <p:nvPr/>
          </p:nvCxnSpPr>
          <p:spPr>
            <a:xfrm flipV="1">
              <a:off x="7593600" y="3644784"/>
              <a:ext cx="1582406" cy="987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92">
              <a:extLst>
                <a:ext uri="{FF2B5EF4-FFF2-40B4-BE49-F238E27FC236}">
                  <a16:creationId xmlns:a16="http://schemas.microsoft.com/office/drawing/2014/main" id="{EA858307-5CD7-DE4F-CC5E-D3E066D40250}"/>
                </a:ext>
                <a:ext uri="{C183D7F6-B498-43B3-948B-1728B52AA6E4}">
                  <adec:decorative xmlns:adec="http://schemas.microsoft.com/office/drawing/2017/decorative" val="1"/>
                </a:ext>
              </a:extLst>
            </p:cNvPr>
            <p:cNvCxnSpPr>
              <a:cxnSpLocks/>
              <a:endCxn id="21" idx="1"/>
            </p:cNvCxnSpPr>
            <p:nvPr/>
          </p:nvCxnSpPr>
          <p:spPr>
            <a:xfrm>
              <a:off x="7593600" y="3654656"/>
              <a:ext cx="1582406" cy="1281512"/>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93">
              <a:extLst>
                <a:ext uri="{FF2B5EF4-FFF2-40B4-BE49-F238E27FC236}">
                  <a16:creationId xmlns:a16="http://schemas.microsoft.com/office/drawing/2014/main" id="{200622CA-BCEB-46E7-A49B-5162F85D035D}"/>
                </a:ext>
                <a:ext uri="{C183D7F6-B498-43B3-948B-1728B52AA6E4}">
                  <adec:decorative xmlns:adec="http://schemas.microsoft.com/office/drawing/2017/decorative" val="1"/>
                </a:ext>
              </a:extLst>
            </p:cNvPr>
            <p:cNvCxnSpPr>
              <a:cxnSpLocks/>
              <a:endCxn id="20" idx="1"/>
            </p:cNvCxnSpPr>
            <p:nvPr/>
          </p:nvCxnSpPr>
          <p:spPr>
            <a:xfrm>
              <a:off x="7593600" y="3654656"/>
              <a:ext cx="1582406" cy="638513"/>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94">
              <a:extLst>
                <a:ext uri="{FF2B5EF4-FFF2-40B4-BE49-F238E27FC236}">
                  <a16:creationId xmlns:a16="http://schemas.microsoft.com/office/drawing/2014/main" id="{7FC9847C-5996-F0C3-18C6-B797E7D3B31E}"/>
                </a:ext>
                <a:ext uri="{C183D7F6-B498-43B3-948B-1728B52AA6E4}">
                  <adec:decorative xmlns:adec="http://schemas.microsoft.com/office/drawing/2017/decorative" val="1"/>
                </a:ext>
              </a:extLst>
            </p:cNvPr>
            <p:cNvCxnSpPr>
              <a:cxnSpLocks/>
              <a:endCxn id="22" idx="1"/>
            </p:cNvCxnSpPr>
            <p:nvPr/>
          </p:nvCxnSpPr>
          <p:spPr>
            <a:xfrm>
              <a:off x="7593600" y="3654656"/>
              <a:ext cx="1582406" cy="192989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D4BC2EC5-7611-D620-1CB0-D62C41FE35D6}"/>
              </a:ext>
              <a:ext uri="{C183D7F6-B498-43B3-948B-1728B52AA6E4}">
                <adec:decorative xmlns:adec="http://schemas.microsoft.com/office/drawing/2017/decorative" val="0"/>
              </a:ext>
            </a:extLst>
          </p:cNvPr>
          <p:cNvSpPr txBox="1"/>
          <p:nvPr/>
        </p:nvSpPr>
        <p:spPr>
          <a:xfrm>
            <a:off x="5609430" y="6093978"/>
            <a:ext cx="6098058" cy="276999"/>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81933"/>
                </a:solidFill>
                <a:effectLst/>
                <a:uLnTx/>
                <a:uFillTx/>
                <a:latin typeface="Segoe UI"/>
                <a:ea typeface="+mn-ea"/>
                <a:cs typeface="Segoe UI Semilight" panose="020B0402040204020203" pitchFamily="34" charset="0"/>
              </a:rPr>
              <a:t>*</a:t>
            </a:r>
            <a:r>
              <a:rPr kumimoji="0" lang="en-US" sz="1200" b="0" i="0" u="none" strike="noStrike" kern="1200" cap="none" spc="0" normalizeH="0" baseline="0" noProof="0">
                <a:ln>
                  <a:noFill/>
                </a:ln>
                <a:solidFill>
                  <a:srgbClr val="281933"/>
                </a:solidFill>
                <a:effectLst/>
                <a:uLnTx/>
                <a:uFillTx/>
                <a:latin typeface="Segoe UI"/>
                <a:ea typeface="+mn-ea"/>
                <a:cs typeface="Segoe UI Semilight" panose="020B0402040204020203" pitchFamily="34" charset="0"/>
              </a:rPr>
              <a:t> Available with </a:t>
            </a:r>
            <a:r>
              <a:rPr kumimoji="0" lang="en-US" sz="1200" b="0" i="0" u="none" strike="noStrike" kern="1200" cap="none" spc="0" normalizeH="0" baseline="0" noProof="0" err="1">
                <a:ln>
                  <a:noFill/>
                </a:ln>
                <a:solidFill>
                  <a:srgbClr val="281933"/>
                </a:solidFill>
                <a:effectLst/>
                <a:uLnTx/>
                <a:uFillTx/>
                <a:latin typeface="Segoe UI"/>
                <a:ea typeface="+mn-ea"/>
                <a:cs typeface="Segoe UI Semilight" panose="020B0402040204020203" pitchFamily="34" charset="0"/>
              </a:rPr>
              <a:t>Microsof</a:t>
            </a:r>
            <a:r>
              <a:rPr lang="en-US" sz="1200">
                <a:solidFill>
                  <a:srgbClr val="281933"/>
                </a:solidFill>
                <a:latin typeface="Segoe UI"/>
                <a:cs typeface="Segoe UI Semilight" panose="020B0402040204020203" pitchFamily="34" charset="0"/>
              </a:rPr>
              <a:t>t </a:t>
            </a:r>
            <a:r>
              <a:rPr kumimoji="0" lang="en-US" sz="1200" b="0" i="0" u="none" strike="noStrike" kern="1200" cap="none" spc="0" normalizeH="0" baseline="0" noProof="0">
                <a:ln>
                  <a:noFill/>
                </a:ln>
                <a:solidFill>
                  <a:srgbClr val="281933"/>
                </a:solidFill>
                <a:effectLst/>
                <a:uLnTx/>
                <a:uFillTx/>
                <a:latin typeface="Segoe UI"/>
                <a:ea typeface="+mn-ea"/>
                <a:cs typeface="Segoe UI Semilight" panose="020B0402040204020203" pitchFamily="34" charset="0"/>
              </a:rPr>
              <a:t>Agent Framework   </a:t>
            </a:r>
            <a:r>
              <a:rPr kumimoji="0" lang="en-US" sz="1200" b="1" i="0" u="none" strike="noStrike" kern="1200" cap="none" spc="0" normalizeH="0" baseline="30000" noProof="0">
                <a:ln>
                  <a:noFill/>
                </a:ln>
                <a:solidFill>
                  <a:srgbClr val="281933"/>
                </a:solidFill>
                <a:effectLst/>
                <a:uLnTx/>
                <a:uFillTx/>
                <a:latin typeface="Segoe UI"/>
                <a:ea typeface="+mn-ea"/>
                <a:cs typeface="Segoe UI Semibold" panose="020B0502040204020203" pitchFamily="34" charset="0"/>
              </a:rPr>
              <a:t>✧</a:t>
            </a:r>
            <a:r>
              <a:rPr kumimoji="0" lang="en-US" sz="1200" b="0" i="0" u="none" strike="noStrike" kern="1200" cap="none" spc="0" normalizeH="0" baseline="0" noProof="0">
                <a:ln>
                  <a:noFill/>
                </a:ln>
                <a:solidFill>
                  <a:srgbClr val="281933"/>
                </a:solidFill>
                <a:effectLst/>
                <a:uLnTx/>
                <a:uFillTx/>
                <a:latin typeface="Segoe UI"/>
                <a:ea typeface="+mn-ea"/>
                <a:cs typeface="Segoe UI Semibold" panose="020B0502040204020203" pitchFamily="34" charset="0"/>
              </a:rPr>
              <a:t> Coming soon</a:t>
            </a:r>
            <a:r>
              <a:rPr kumimoji="0" lang="en-US" sz="1200" b="0" i="0" u="none" strike="noStrike" kern="1200" cap="none" spc="0" normalizeH="0" baseline="0" noProof="0">
                <a:ln>
                  <a:noFill/>
                </a:ln>
                <a:solidFill>
                  <a:srgbClr val="281933"/>
                </a:solidFill>
                <a:effectLst/>
                <a:uLnTx/>
                <a:uFillTx/>
                <a:latin typeface="Segoe UI"/>
                <a:ea typeface="+mn-ea"/>
                <a:cs typeface="Segoe UI Semilight" panose="020B0402040204020203" pitchFamily="34" charset="0"/>
              </a:rPr>
              <a:t>  </a:t>
            </a:r>
          </a:p>
        </p:txBody>
      </p:sp>
      <p:pic>
        <p:nvPicPr>
          <p:cNvPr id="2" name="Graphic 1">
            <a:extLst>
              <a:ext uri="{FF2B5EF4-FFF2-40B4-BE49-F238E27FC236}">
                <a16:creationId xmlns:a16="http://schemas.microsoft.com/office/drawing/2014/main" id="{99CDAC6B-A2DF-ACFA-D7F4-B6A4493710E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1264" y="2606040"/>
            <a:ext cx="1152144" cy="1152144"/>
          </a:xfrm>
          <a:prstGeom prst="rect">
            <a:avLst/>
          </a:prstGeom>
        </p:spPr>
      </p:pic>
    </p:spTree>
    <p:extLst>
      <p:ext uri="{BB962C8B-B14F-4D97-AF65-F5344CB8AC3E}">
        <p14:creationId xmlns:p14="http://schemas.microsoft.com/office/powerpoint/2010/main" val="3520673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6D2F39-7930-F5BD-B3BD-D3214319BC3F}"/>
              </a:ext>
            </a:extLst>
          </p:cNvPr>
          <p:cNvSpPr>
            <a:spLocks noGrp="1"/>
          </p:cNvSpPr>
          <p:nvPr>
            <p:ph type="title" idx="4294967295"/>
          </p:nvPr>
        </p:nvSpPr>
        <p:spPr>
          <a:xfrm>
            <a:off x="655638" y="1971713"/>
            <a:ext cx="11336337" cy="26591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9600">
                <a:solidFill>
                  <a:schemeClr val="bg1"/>
                </a:solidFill>
                <a:latin typeface="Segoe Sans Text ExtraBold"/>
                <a:ea typeface="+mn-ea"/>
                <a:cs typeface="Segoe Sans Text ExtraBold"/>
              </a:rPr>
              <a:t>Multi-agent orchestration</a:t>
            </a:r>
            <a:endParaRPr lang="en-US">
              <a:ea typeface="+mn-ea"/>
            </a:endParaRPr>
          </a:p>
        </p:txBody>
      </p:sp>
      <p:sp>
        <p:nvSpPr>
          <p:cNvPr id="4" name="Slide Number Placeholder 5">
            <a:extLst>
              <a:ext uri="{FF2B5EF4-FFF2-40B4-BE49-F238E27FC236}">
                <a16:creationId xmlns:a16="http://schemas.microsoft.com/office/drawing/2014/main" id="{78E99AF0-1D2E-114D-A682-13E635CF365E}"/>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246616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1C53-4B3E-3893-6E6E-70A8C3C2687A}"/>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BD0499A7-820C-6BA9-C5BB-8C7867D20465}"/>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srgbClr val="0078D4"/>
                </a:solidFill>
                <a:latin typeface="Segoe Sans Text ExtraBold"/>
                <a:cs typeface="Segoe Sans Text ExtraBold"/>
              </a:rPr>
              <a:t>Multi-agent orchestration patterns</a:t>
            </a:r>
            <a:endParaRPr kumimoji="0" lang="en-US" sz="3600" b="1" i="0" u="none" strike="noStrike" kern="1200" cap="none" spc="0" normalizeH="0" baseline="0" noProof="0">
              <a:ln>
                <a:noFill/>
              </a:ln>
              <a:solidFill>
                <a:srgbClr val="0078D4"/>
              </a:solidFill>
              <a:effectLst/>
              <a:uLnTx/>
              <a:uFillTx/>
              <a:latin typeface="Segoe Sans Text ExtraBold"/>
              <a:cs typeface="Segoe Sans Text ExtraBold"/>
            </a:endParaRPr>
          </a:p>
        </p:txBody>
      </p:sp>
      <p:sp>
        <p:nvSpPr>
          <p:cNvPr id="4" name="Slide Number Placeholder 5">
            <a:extLst>
              <a:ext uri="{FF2B5EF4-FFF2-40B4-BE49-F238E27FC236}">
                <a16:creationId xmlns:a16="http://schemas.microsoft.com/office/drawing/2014/main" id="{7342714C-BD34-FF27-3242-7F8B3E65FB75}"/>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cxnSp>
        <p:nvCxnSpPr>
          <p:cNvPr id="7" name="Connettore diritto 13">
            <a:extLst>
              <a:ext uri="{FF2B5EF4-FFF2-40B4-BE49-F238E27FC236}">
                <a16:creationId xmlns:a16="http://schemas.microsoft.com/office/drawing/2014/main" id="{4178929B-9600-0CFA-12B6-3642099B220F}"/>
              </a:ext>
              <a:ext uri="{C183D7F6-B498-43B3-948B-1728B52AA6E4}">
                <adec:decorative xmlns:adec="http://schemas.microsoft.com/office/drawing/2017/decorative" val="1"/>
              </a:ext>
            </a:extLst>
          </p:cNvPr>
          <p:cNvCxnSpPr>
            <a:cxnSpLocks/>
          </p:cNvCxnSpPr>
          <p:nvPr/>
        </p:nvCxnSpPr>
        <p:spPr>
          <a:xfrm flipH="1">
            <a:off x="785057" y="3475586"/>
            <a:ext cx="10578005" cy="0"/>
          </a:xfrm>
          <a:prstGeom prst="line">
            <a:avLst/>
          </a:prstGeom>
          <a:noFill/>
          <a:ln w="12700" cap="rnd" cmpd="sng" algn="ctr">
            <a:solidFill>
              <a:srgbClr val="3A4953"/>
            </a:solidFill>
            <a:prstDash val="solid"/>
            <a:headEnd type="none" w="lg" len="sm"/>
            <a:tailEnd type="none" w="lg" len="sm"/>
          </a:ln>
          <a:effectLst/>
          <a:extLst>
            <a:ext uri="{909E8E84-426E-40DD-AFC4-6F175D3DCCD1}">
              <a14:hiddenFill xmlns:a14="http://schemas.microsoft.com/office/drawing/2010/main">
                <a:solidFill>
                  <a:srgbClr val="FFFFFF"/>
                </a:solidFill>
              </a14:hiddenFill>
            </a:ext>
          </a:extLst>
        </p:spPr>
      </p:cxnSp>
      <p:cxnSp>
        <p:nvCxnSpPr>
          <p:cNvPr id="8" name="Connettore diritto 15">
            <a:extLst>
              <a:ext uri="{FF2B5EF4-FFF2-40B4-BE49-F238E27FC236}">
                <a16:creationId xmlns:a16="http://schemas.microsoft.com/office/drawing/2014/main" id="{409E1E82-3666-D437-8D61-F7CA68F28E97}"/>
              </a:ext>
              <a:ext uri="{C183D7F6-B498-43B3-948B-1728B52AA6E4}">
                <adec:decorative xmlns:adec="http://schemas.microsoft.com/office/drawing/2017/decorative" val="1"/>
              </a:ext>
            </a:extLst>
          </p:cNvPr>
          <p:cNvCxnSpPr>
            <a:cxnSpLocks/>
          </p:cNvCxnSpPr>
          <p:nvPr/>
        </p:nvCxnSpPr>
        <p:spPr>
          <a:xfrm flipV="1">
            <a:off x="4187459" y="1215720"/>
            <a:ext cx="0" cy="4653085"/>
          </a:xfrm>
          <a:prstGeom prst="line">
            <a:avLst/>
          </a:prstGeom>
          <a:noFill/>
          <a:ln w="12700" cap="rnd" cmpd="sng" algn="ctr">
            <a:solidFill>
              <a:srgbClr val="3A4953"/>
            </a:solidFill>
            <a:prstDash val="solid"/>
            <a:headEnd type="none" w="lg" len="sm"/>
            <a:tailEnd type="none" w="lg" len="sm"/>
          </a:ln>
          <a:effectLst/>
          <a:extLst>
            <a:ext uri="{909E8E84-426E-40DD-AFC4-6F175D3DCCD1}">
              <a14:hiddenFill xmlns:a14="http://schemas.microsoft.com/office/drawing/2010/main">
                <a:solidFill>
                  <a:srgbClr val="FFFFFF"/>
                </a:solidFill>
              </a14:hiddenFill>
            </a:ext>
          </a:extLst>
        </p:spPr>
      </p:cxnSp>
      <p:cxnSp>
        <p:nvCxnSpPr>
          <p:cNvPr id="9" name="Connettore diritto 19">
            <a:extLst>
              <a:ext uri="{FF2B5EF4-FFF2-40B4-BE49-F238E27FC236}">
                <a16:creationId xmlns:a16="http://schemas.microsoft.com/office/drawing/2014/main" id="{D9606DAB-35C4-3352-3C72-D40D21B65DEF}"/>
              </a:ext>
              <a:ext uri="{C183D7F6-B498-43B3-948B-1728B52AA6E4}">
                <adec:decorative xmlns:adec="http://schemas.microsoft.com/office/drawing/2017/decorative" val="1"/>
              </a:ext>
            </a:extLst>
          </p:cNvPr>
          <p:cNvCxnSpPr>
            <a:cxnSpLocks/>
          </p:cNvCxnSpPr>
          <p:nvPr/>
        </p:nvCxnSpPr>
        <p:spPr>
          <a:xfrm flipV="1">
            <a:off x="7958056" y="1215720"/>
            <a:ext cx="0" cy="4653085"/>
          </a:xfrm>
          <a:prstGeom prst="line">
            <a:avLst/>
          </a:prstGeom>
          <a:noFill/>
          <a:ln w="12700" cap="rnd" cmpd="sng" algn="ctr">
            <a:solidFill>
              <a:srgbClr val="3A4953"/>
            </a:solidFill>
            <a:prstDash val="solid"/>
            <a:headEnd type="none" w="lg" len="sm"/>
            <a:tailEnd type="none" w="lg" len="sm"/>
          </a:ln>
          <a:effectLst/>
          <a:extLst>
            <a:ext uri="{909E8E84-426E-40DD-AFC4-6F175D3DCCD1}">
              <a14:hiddenFill xmlns:a14="http://schemas.microsoft.com/office/drawing/2010/main">
                <a:solidFill>
                  <a:srgbClr val="FFFFFF"/>
                </a:solidFill>
              </a14:hiddenFill>
            </a:ext>
          </a:extLst>
        </p:spPr>
      </p:cxnSp>
      <p:sp>
        <p:nvSpPr>
          <p:cNvPr id="10" name="TextBox 13" descr="Hierarchical">
            <a:extLst>
              <a:ext uri="{FF2B5EF4-FFF2-40B4-BE49-F238E27FC236}">
                <a16:creationId xmlns:a16="http://schemas.microsoft.com/office/drawing/2014/main" id="{D9B1ECE8-C30B-640F-181B-65D8B0F411BF}"/>
              </a:ext>
            </a:extLst>
          </p:cNvPr>
          <p:cNvSpPr txBox="1">
            <a:spLocks/>
          </p:cNvSpPr>
          <p:nvPr/>
        </p:nvSpPr>
        <p:spPr>
          <a:xfrm>
            <a:off x="538105" y="1188809"/>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defRPr/>
            </a:pPr>
            <a:r>
              <a:rPr lang="en-US" sz="1800">
                <a:solidFill>
                  <a:srgbClr val="000000"/>
                </a:solidFill>
                <a:latin typeface="Segoe UI Semibold"/>
              </a:rPr>
              <a:t>Hierarchical</a:t>
            </a:r>
          </a:p>
        </p:txBody>
      </p:sp>
      <p:grpSp>
        <p:nvGrpSpPr>
          <p:cNvPr id="11" name="Group 10" descr="Visual representing teams of agents managed by individual supervisors with one top level supervisor">
            <a:extLst>
              <a:ext uri="{FF2B5EF4-FFF2-40B4-BE49-F238E27FC236}">
                <a16:creationId xmlns:a16="http://schemas.microsoft.com/office/drawing/2014/main" id="{169E5502-CF09-7889-3F9E-4C8690BAFAB6}"/>
              </a:ext>
            </a:extLst>
          </p:cNvPr>
          <p:cNvGrpSpPr/>
          <p:nvPr/>
        </p:nvGrpSpPr>
        <p:grpSpPr>
          <a:xfrm>
            <a:off x="866091" y="1649275"/>
            <a:ext cx="2821353" cy="1681182"/>
            <a:chOff x="4686847" y="4446544"/>
            <a:chExt cx="2821353" cy="1681182"/>
          </a:xfrm>
        </p:grpSpPr>
        <p:sp>
          <p:nvSpPr>
            <p:cNvPr id="12" name="Rectangle: Rounded Corners 8">
              <a:extLst>
                <a:ext uri="{FF2B5EF4-FFF2-40B4-BE49-F238E27FC236}">
                  <a16:creationId xmlns:a16="http://schemas.microsoft.com/office/drawing/2014/main" id="{BD142FBF-16A7-E8E0-5730-99C39D61703D}"/>
                </a:ext>
                <a:ext uri="{C183D7F6-B498-43B3-948B-1728B52AA6E4}">
                  <adec:decorative xmlns:adec="http://schemas.microsoft.com/office/drawing/2017/decorative" val="1"/>
                </a:ext>
              </a:extLst>
            </p:cNvPr>
            <p:cNvSpPr/>
            <p:nvPr/>
          </p:nvSpPr>
          <p:spPr bwMode="auto">
            <a:xfrm>
              <a:off x="5031077" y="5071647"/>
              <a:ext cx="223146" cy="172514"/>
            </a:xfrm>
            <a:prstGeom prst="roundRect">
              <a:avLst/>
            </a:prstGeom>
            <a:solidFill>
              <a:srgbClr val="2A446F"/>
            </a:soli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ndParaRPr>
            </a:p>
          </p:txBody>
        </p:sp>
        <p:sp>
          <p:nvSpPr>
            <p:cNvPr id="13" name="Rectangle: Rounded Corners 8">
              <a:extLst>
                <a:ext uri="{FF2B5EF4-FFF2-40B4-BE49-F238E27FC236}">
                  <a16:creationId xmlns:a16="http://schemas.microsoft.com/office/drawing/2014/main" id="{17EBCCC6-53F7-CEA4-3B94-787DD89D2FC9}"/>
                </a:ext>
                <a:ext uri="{C183D7F6-B498-43B3-948B-1728B52AA6E4}">
                  <adec:decorative xmlns:adec="http://schemas.microsoft.com/office/drawing/2017/decorative" val="1"/>
                </a:ext>
              </a:extLst>
            </p:cNvPr>
            <p:cNvSpPr/>
            <p:nvPr/>
          </p:nvSpPr>
          <p:spPr bwMode="auto">
            <a:xfrm>
              <a:off x="4686847" y="5508266"/>
              <a:ext cx="223146" cy="17251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4" name="Rectangle: Rounded Corners 8">
              <a:extLst>
                <a:ext uri="{FF2B5EF4-FFF2-40B4-BE49-F238E27FC236}">
                  <a16:creationId xmlns:a16="http://schemas.microsoft.com/office/drawing/2014/main" id="{84DE99A5-7980-3461-8DE8-F7AEA931B896}"/>
                </a:ext>
                <a:ext uri="{C183D7F6-B498-43B3-948B-1728B52AA6E4}">
                  <adec:decorative xmlns:adec="http://schemas.microsoft.com/office/drawing/2017/decorative" val="1"/>
                </a:ext>
              </a:extLst>
            </p:cNvPr>
            <p:cNvSpPr/>
            <p:nvPr/>
          </p:nvSpPr>
          <p:spPr bwMode="auto">
            <a:xfrm>
              <a:off x="5031077" y="5508266"/>
              <a:ext cx="223146" cy="17251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5" name="Rectangle: Rounded Corners 8">
              <a:extLst>
                <a:ext uri="{FF2B5EF4-FFF2-40B4-BE49-F238E27FC236}">
                  <a16:creationId xmlns:a16="http://schemas.microsoft.com/office/drawing/2014/main" id="{828E56E4-5183-23F6-E74A-80556178D00D}"/>
                </a:ext>
                <a:ext uri="{C183D7F6-B498-43B3-948B-1728B52AA6E4}">
                  <adec:decorative xmlns:adec="http://schemas.microsoft.com/office/drawing/2017/decorative" val="1"/>
                </a:ext>
              </a:extLst>
            </p:cNvPr>
            <p:cNvSpPr/>
            <p:nvPr/>
          </p:nvSpPr>
          <p:spPr bwMode="auto">
            <a:xfrm>
              <a:off x="5375307" y="5508266"/>
              <a:ext cx="223146" cy="17251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6" name="Rectangle: Rounded Corners 8">
              <a:extLst>
                <a:ext uri="{FF2B5EF4-FFF2-40B4-BE49-F238E27FC236}">
                  <a16:creationId xmlns:a16="http://schemas.microsoft.com/office/drawing/2014/main" id="{B79EBFC3-B7C1-9B87-B3F2-9A2710BFA561}"/>
                </a:ext>
                <a:ext uri="{C183D7F6-B498-43B3-948B-1728B52AA6E4}">
                  <adec:decorative xmlns:adec="http://schemas.microsoft.com/office/drawing/2017/decorative" val="1"/>
                </a:ext>
              </a:extLst>
            </p:cNvPr>
            <p:cNvSpPr/>
            <p:nvPr/>
          </p:nvSpPr>
          <p:spPr bwMode="auto">
            <a:xfrm>
              <a:off x="5822765" y="4446544"/>
              <a:ext cx="549517" cy="274581"/>
            </a:xfrm>
            <a:prstGeom prst="roundRect">
              <a:avLst/>
            </a:prstGeom>
            <a:solidFill>
              <a:srgbClr val="2A446F"/>
            </a:soli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ndParaRPr>
            </a:p>
          </p:txBody>
        </p:sp>
        <p:sp>
          <p:nvSpPr>
            <p:cNvPr id="17" name="Rectangle: Rounded Corners 8">
              <a:extLst>
                <a:ext uri="{FF2B5EF4-FFF2-40B4-BE49-F238E27FC236}">
                  <a16:creationId xmlns:a16="http://schemas.microsoft.com/office/drawing/2014/main" id="{B6D52EA0-3AEC-903E-02E1-0D815DEAB963}"/>
                </a:ext>
                <a:ext uri="{C183D7F6-B498-43B3-948B-1728B52AA6E4}">
                  <adec:decorative xmlns:adec="http://schemas.microsoft.com/office/drawing/2017/decorative" val="1"/>
                </a:ext>
              </a:extLst>
            </p:cNvPr>
            <p:cNvSpPr/>
            <p:nvPr/>
          </p:nvSpPr>
          <p:spPr bwMode="auto">
            <a:xfrm>
              <a:off x="6940824" y="5071647"/>
              <a:ext cx="223146" cy="172514"/>
            </a:xfrm>
            <a:prstGeom prst="roundRect">
              <a:avLst/>
            </a:prstGeom>
            <a:solidFill>
              <a:srgbClr val="2A446F"/>
            </a:soli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ndParaRPr>
            </a:p>
          </p:txBody>
        </p:sp>
        <p:sp>
          <p:nvSpPr>
            <p:cNvPr id="18" name="Rectangle: Rounded Corners 8">
              <a:extLst>
                <a:ext uri="{FF2B5EF4-FFF2-40B4-BE49-F238E27FC236}">
                  <a16:creationId xmlns:a16="http://schemas.microsoft.com/office/drawing/2014/main" id="{18270BB4-D98C-7BF9-7C8C-874050A9BD34}"/>
                </a:ext>
                <a:ext uri="{C183D7F6-B498-43B3-948B-1728B52AA6E4}">
                  <adec:decorative xmlns:adec="http://schemas.microsoft.com/office/drawing/2017/decorative" val="1"/>
                </a:ext>
              </a:extLst>
            </p:cNvPr>
            <p:cNvSpPr/>
            <p:nvPr/>
          </p:nvSpPr>
          <p:spPr bwMode="auto">
            <a:xfrm>
              <a:off x="6596594" y="5508266"/>
              <a:ext cx="223146" cy="17251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9" name="Rectangle: Rounded Corners 8">
              <a:extLst>
                <a:ext uri="{FF2B5EF4-FFF2-40B4-BE49-F238E27FC236}">
                  <a16:creationId xmlns:a16="http://schemas.microsoft.com/office/drawing/2014/main" id="{2B85121F-7AA8-9D6B-EC70-7B2450C0D05A}"/>
                </a:ext>
                <a:ext uri="{C183D7F6-B498-43B3-948B-1728B52AA6E4}">
                  <adec:decorative xmlns:adec="http://schemas.microsoft.com/office/drawing/2017/decorative" val="1"/>
                </a:ext>
              </a:extLst>
            </p:cNvPr>
            <p:cNvSpPr/>
            <p:nvPr/>
          </p:nvSpPr>
          <p:spPr bwMode="auto">
            <a:xfrm>
              <a:off x="6940824" y="5508266"/>
              <a:ext cx="223146" cy="17251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Rectangle: Rounded Corners 8">
              <a:extLst>
                <a:ext uri="{FF2B5EF4-FFF2-40B4-BE49-F238E27FC236}">
                  <a16:creationId xmlns:a16="http://schemas.microsoft.com/office/drawing/2014/main" id="{627378BF-8996-9DC4-3BAA-1E4EA0CCB273}"/>
                </a:ext>
                <a:ext uri="{C183D7F6-B498-43B3-948B-1728B52AA6E4}">
                  <adec:decorative xmlns:adec="http://schemas.microsoft.com/office/drawing/2017/decorative" val="1"/>
                </a:ext>
              </a:extLst>
            </p:cNvPr>
            <p:cNvSpPr/>
            <p:nvPr/>
          </p:nvSpPr>
          <p:spPr bwMode="auto">
            <a:xfrm>
              <a:off x="7285054" y="5508266"/>
              <a:ext cx="223146" cy="17251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cxnSp>
          <p:nvCxnSpPr>
            <p:cNvPr id="21" name="Connettore 2 85">
              <a:extLst>
                <a:ext uri="{FF2B5EF4-FFF2-40B4-BE49-F238E27FC236}">
                  <a16:creationId xmlns:a16="http://schemas.microsoft.com/office/drawing/2014/main" id="{BB425EB3-70CD-DEE2-756A-6EFBC200D411}"/>
                </a:ext>
                <a:ext uri="{C183D7F6-B498-43B3-948B-1728B52AA6E4}">
                  <adec:decorative xmlns:adec="http://schemas.microsoft.com/office/drawing/2017/decorative" val="1"/>
                </a:ext>
              </a:extLst>
            </p:cNvPr>
            <p:cNvCxnSpPr>
              <a:cxnSpLocks/>
              <a:stCxn id="13" idx="0"/>
            </p:cNvCxnSpPr>
            <p:nvPr/>
          </p:nvCxnSpPr>
          <p:spPr>
            <a:xfrm flipV="1">
              <a:off x="4798420" y="5244161"/>
              <a:ext cx="233574" cy="246888"/>
            </a:xfrm>
            <a:prstGeom prst="straightConnector1">
              <a:avLst/>
            </a:prstGeom>
            <a:noFill/>
            <a:ln w="12700" cap="rnd" cmpd="sng" algn="ctr">
              <a:solidFill>
                <a:srgbClr val="000000"/>
              </a:solidFill>
              <a:prstDash val="solid"/>
              <a:headEnd type="arrow" w="lg" len="sm"/>
              <a:tailEnd type="arrow" w="lg" len="sm"/>
            </a:ln>
            <a:effectLst/>
          </p:spPr>
        </p:cxnSp>
        <p:cxnSp>
          <p:nvCxnSpPr>
            <p:cNvPr id="22" name="Connettore 2 86">
              <a:extLst>
                <a:ext uri="{FF2B5EF4-FFF2-40B4-BE49-F238E27FC236}">
                  <a16:creationId xmlns:a16="http://schemas.microsoft.com/office/drawing/2014/main" id="{B7AFCD1E-289A-75EB-60F2-95EEF69E165A}"/>
                </a:ext>
                <a:ext uri="{C183D7F6-B498-43B3-948B-1728B52AA6E4}">
                  <adec:decorative xmlns:adec="http://schemas.microsoft.com/office/drawing/2017/decorative" val="1"/>
                </a:ext>
              </a:extLst>
            </p:cNvPr>
            <p:cNvCxnSpPr>
              <a:cxnSpLocks/>
              <a:stCxn id="15" idx="0"/>
            </p:cNvCxnSpPr>
            <p:nvPr/>
          </p:nvCxnSpPr>
          <p:spPr>
            <a:xfrm flipH="1" flipV="1">
              <a:off x="5264275" y="5244161"/>
              <a:ext cx="222605" cy="246888"/>
            </a:xfrm>
            <a:prstGeom prst="straightConnector1">
              <a:avLst/>
            </a:prstGeom>
            <a:noFill/>
            <a:ln w="12700" cap="rnd" cmpd="sng" algn="ctr">
              <a:solidFill>
                <a:srgbClr val="000000"/>
              </a:solidFill>
              <a:prstDash val="solid"/>
              <a:headEnd type="arrow" w="lg" len="sm"/>
              <a:tailEnd type="arrow" w="lg" len="sm"/>
            </a:ln>
            <a:effectLst/>
          </p:spPr>
        </p:cxnSp>
        <p:cxnSp>
          <p:nvCxnSpPr>
            <p:cNvPr id="23" name="Connettore 2 91">
              <a:extLst>
                <a:ext uri="{FF2B5EF4-FFF2-40B4-BE49-F238E27FC236}">
                  <a16:creationId xmlns:a16="http://schemas.microsoft.com/office/drawing/2014/main" id="{19A8ADB7-6DD0-E8CC-058A-54B9B39ED202}"/>
                </a:ext>
                <a:ext uri="{C183D7F6-B498-43B3-948B-1728B52AA6E4}">
                  <adec:decorative xmlns:adec="http://schemas.microsoft.com/office/drawing/2017/decorative" val="1"/>
                </a:ext>
              </a:extLst>
            </p:cNvPr>
            <p:cNvCxnSpPr>
              <a:cxnSpLocks/>
              <a:stCxn id="14" idx="0"/>
              <a:endCxn id="12" idx="2"/>
            </p:cNvCxnSpPr>
            <p:nvPr/>
          </p:nvCxnSpPr>
          <p:spPr>
            <a:xfrm flipV="1">
              <a:off x="5142650" y="5244161"/>
              <a:ext cx="0" cy="264105"/>
            </a:xfrm>
            <a:prstGeom prst="straightConnector1">
              <a:avLst/>
            </a:prstGeom>
            <a:noFill/>
            <a:ln w="12700" cap="rnd" cmpd="sng" algn="ctr">
              <a:solidFill>
                <a:srgbClr val="000000"/>
              </a:solidFill>
              <a:prstDash val="solid"/>
              <a:headEnd type="arrow" w="lg" len="sm"/>
              <a:tailEnd type="arrow" w="lg" len="sm"/>
            </a:ln>
            <a:effectLst/>
          </p:spPr>
        </p:cxnSp>
        <p:cxnSp>
          <p:nvCxnSpPr>
            <p:cNvPr id="24" name="Connettore 2 109">
              <a:extLst>
                <a:ext uri="{FF2B5EF4-FFF2-40B4-BE49-F238E27FC236}">
                  <a16:creationId xmlns:a16="http://schemas.microsoft.com/office/drawing/2014/main" id="{736FAF92-0A65-7847-4287-0A4C20304516}"/>
                </a:ext>
                <a:ext uri="{C183D7F6-B498-43B3-948B-1728B52AA6E4}">
                  <adec:decorative xmlns:adec="http://schemas.microsoft.com/office/drawing/2017/decorative" val="1"/>
                </a:ext>
              </a:extLst>
            </p:cNvPr>
            <p:cNvCxnSpPr>
              <a:cxnSpLocks/>
              <a:stCxn id="12" idx="0"/>
            </p:cNvCxnSpPr>
            <p:nvPr/>
          </p:nvCxnSpPr>
          <p:spPr>
            <a:xfrm flipV="1">
              <a:off x="5142650" y="4700465"/>
              <a:ext cx="673950" cy="371182"/>
            </a:xfrm>
            <a:prstGeom prst="straightConnector1">
              <a:avLst/>
            </a:prstGeom>
            <a:noFill/>
            <a:ln w="12700" cap="rnd" cmpd="sng" algn="ctr">
              <a:solidFill>
                <a:srgbClr val="000000"/>
              </a:solidFill>
              <a:prstDash val="solid"/>
              <a:headEnd type="arrow" w="lg" len="sm"/>
              <a:tailEnd type="arrow" w="lg" len="sm"/>
            </a:ln>
            <a:effectLst/>
          </p:spPr>
        </p:cxnSp>
        <p:cxnSp>
          <p:nvCxnSpPr>
            <p:cNvPr id="25" name="Connettore 2 112">
              <a:extLst>
                <a:ext uri="{FF2B5EF4-FFF2-40B4-BE49-F238E27FC236}">
                  <a16:creationId xmlns:a16="http://schemas.microsoft.com/office/drawing/2014/main" id="{B1B9E2F6-81B7-9BFE-562F-02FB833D47FC}"/>
                </a:ext>
                <a:ext uri="{C183D7F6-B498-43B3-948B-1728B52AA6E4}">
                  <adec:decorative xmlns:adec="http://schemas.microsoft.com/office/drawing/2017/decorative" val="1"/>
                </a:ext>
              </a:extLst>
            </p:cNvPr>
            <p:cNvCxnSpPr>
              <a:cxnSpLocks/>
              <a:stCxn id="27" idx="0"/>
              <a:endCxn id="16" idx="2"/>
            </p:cNvCxnSpPr>
            <p:nvPr/>
          </p:nvCxnSpPr>
          <p:spPr>
            <a:xfrm flipV="1">
              <a:off x="6097523" y="4721125"/>
              <a:ext cx="1" cy="787141"/>
            </a:xfrm>
            <a:prstGeom prst="straightConnector1">
              <a:avLst/>
            </a:prstGeom>
            <a:noFill/>
            <a:ln w="12700" cap="rnd" cmpd="sng" algn="ctr">
              <a:solidFill>
                <a:srgbClr val="000000"/>
              </a:solidFill>
              <a:prstDash val="solid"/>
              <a:headEnd type="arrow" w="lg" len="sm"/>
              <a:tailEnd type="arrow" w="lg" len="sm"/>
            </a:ln>
            <a:effectLst/>
          </p:spPr>
        </p:cxnSp>
        <p:cxnSp>
          <p:nvCxnSpPr>
            <p:cNvPr id="26" name="Connettore 2 114">
              <a:extLst>
                <a:ext uri="{FF2B5EF4-FFF2-40B4-BE49-F238E27FC236}">
                  <a16:creationId xmlns:a16="http://schemas.microsoft.com/office/drawing/2014/main" id="{B4F6CE87-ECA6-24F6-0319-C9D06FED53BF}"/>
                </a:ext>
                <a:ext uri="{C183D7F6-B498-43B3-948B-1728B52AA6E4}">
                  <adec:decorative xmlns:adec="http://schemas.microsoft.com/office/drawing/2017/decorative" val="1"/>
                </a:ext>
              </a:extLst>
            </p:cNvPr>
            <p:cNvCxnSpPr>
              <a:cxnSpLocks/>
              <a:stCxn id="17" idx="0"/>
            </p:cNvCxnSpPr>
            <p:nvPr/>
          </p:nvCxnSpPr>
          <p:spPr>
            <a:xfrm flipH="1" flipV="1">
              <a:off x="6369050" y="4703640"/>
              <a:ext cx="683347" cy="368007"/>
            </a:xfrm>
            <a:prstGeom prst="straightConnector1">
              <a:avLst/>
            </a:prstGeom>
            <a:noFill/>
            <a:ln w="12700" cap="rnd" cmpd="sng" algn="ctr">
              <a:solidFill>
                <a:srgbClr val="000000"/>
              </a:solidFill>
              <a:prstDash val="solid"/>
              <a:headEnd type="arrow" w="lg" len="sm"/>
              <a:tailEnd type="arrow" w="lg" len="sm"/>
            </a:ln>
            <a:effectLst/>
          </p:spPr>
        </p:cxnSp>
        <p:sp>
          <p:nvSpPr>
            <p:cNvPr id="27" name="Rectangle: Rounded Corners 8">
              <a:extLst>
                <a:ext uri="{FF2B5EF4-FFF2-40B4-BE49-F238E27FC236}">
                  <a16:creationId xmlns:a16="http://schemas.microsoft.com/office/drawing/2014/main" id="{1CC97690-B17B-125B-54C3-D428317E6CEA}"/>
                </a:ext>
                <a:ext uri="{C183D7F6-B498-43B3-948B-1728B52AA6E4}">
                  <adec:decorative xmlns:adec="http://schemas.microsoft.com/office/drawing/2017/decorative" val="1"/>
                </a:ext>
              </a:extLst>
            </p:cNvPr>
            <p:cNvSpPr/>
            <p:nvPr/>
          </p:nvSpPr>
          <p:spPr bwMode="auto">
            <a:xfrm>
              <a:off x="5985950" y="5508266"/>
              <a:ext cx="223146" cy="172514"/>
            </a:xfrm>
            <a:prstGeom prst="roundRect">
              <a:avLst/>
            </a:prstGeom>
            <a:solidFill>
              <a:srgbClr val="2A446F"/>
            </a:soli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ndParaRPr>
            </a:p>
          </p:txBody>
        </p:sp>
        <p:sp>
          <p:nvSpPr>
            <p:cNvPr id="28" name="Rectangle: Rounded Corners 8">
              <a:extLst>
                <a:ext uri="{FF2B5EF4-FFF2-40B4-BE49-F238E27FC236}">
                  <a16:creationId xmlns:a16="http://schemas.microsoft.com/office/drawing/2014/main" id="{5DF7C306-1B03-7C65-8810-B907A063C43C}"/>
                </a:ext>
                <a:ext uri="{C183D7F6-B498-43B3-948B-1728B52AA6E4}">
                  <adec:decorative xmlns:adec="http://schemas.microsoft.com/office/drawing/2017/decorative" val="1"/>
                </a:ext>
              </a:extLst>
            </p:cNvPr>
            <p:cNvSpPr/>
            <p:nvPr/>
          </p:nvSpPr>
          <p:spPr bwMode="auto">
            <a:xfrm>
              <a:off x="5641720" y="5955212"/>
              <a:ext cx="223146" cy="17251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9" name="Rectangle: Rounded Corners 8">
              <a:extLst>
                <a:ext uri="{FF2B5EF4-FFF2-40B4-BE49-F238E27FC236}">
                  <a16:creationId xmlns:a16="http://schemas.microsoft.com/office/drawing/2014/main" id="{63B33F3E-0110-BA19-ACA6-16F8B8A0506B}"/>
                </a:ext>
                <a:ext uri="{C183D7F6-B498-43B3-948B-1728B52AA6E4}">
                  <adec:decorative xmlns:adec="http://schemas.microsoft.com/office/drawing/2017/decorative" val="1"/>
                </a:ext>
              </a:extLst>
            </p:cNvPr>
            <p:cNvSpPr/>
            <p:nvPr/>
          </p:nvSpPr>
          <p:spPr bwMode="auto">
            <a:xfrm>
              <a:off x="5985950" y="5955212"/>
              <a:ext cx="223146" cy="17251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30" name="Rectangle: Rounded Corners 8">
              <a:extLst>
                <a:ext uri="{FF2B5EF4-FFF2-40B4-BE49-F238E27FC236}">
                  <a16:creationId xmlns:a16="http://schemas.microsoft.com/office/drawing/2014/main" id="{E2DFBDD8-3E48-0946-13D4-FEE6DE1B0B59}"/>
                </a:ext>
                <a:ext uri="{C183D7F6-B498-43B3-948B-1728B52AA6E4}">
                  <adec:decorative xmlns:adec="http://schemas.microsoft.com/office/drawing/2017/decorative" val="1"/>
                </a:ext>
              </a:extLst>
            </p:cNvPr>
            <p:cNvSpPr/>
            <p:nvPr/>
          </p:nvSpPr>
          <p:spPr bwMode="auto">
            <a:xfrm>
              <a:off x="6330180" y="5955212"/>
              <a:ext cx="223146" cy="17251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cxnSp>
          <p:nvCxnSpPr>
            <p:cNvPr id="31" name="Connettore 2 183">
              <a:extLst>
                <a:ext uri="{FF2B5EF4-FFF2-40B4-BE49-F238E27FC236}">
                  <a16:creationId xmlns:a16="http://schemas.microsoft.com/office/drawing/2014/main" id="{ED9FAD6C-A3E6-9E07-B2D4-279FE2CEE3A7}"/>
                </a:ext>
                <a:ext uri="{C183D7F6-B498-43B3-948B-1728B52AA6E4}">
                  <adec:decorative xmlns:adec="http://schemas.microsoft.com/office/drawing/2017/decorative" val="1"/>
                </a:ext>
              </a:extLst>
            </p:cNvPr>
            <p:cNvCxnSpPr>
              <a:cxnSpLocks/>
              <a:stCxn id="28" idx="0"/>
            </p:cNvCxnSpPr>
            <p:nvPr/>
          </p:nvCxnSpPr>
          <p:spPr>
            <a:xfrm flipV="1">
              <a:off x="5753293" y="5680780"/>
              <a:ext cx="233574" cy="246888"/>
            </a:xfrm>
            <a:prstGeom prst="straightConnector1">
              <a:avLst/>
            </a:prstGeom>
            <a:noFill/>
            <a:ln w="12700" cap="rnd" cmpd="sng" algn="ctr">
              <a:solidFill>
                <a:srgbClr val="000000"/>
              </a:solidFill>
              <a:prstDash val="solid"/>
              <a:headEnd type="arrow" w="lg" len="sm"/>
              <a:tailEnd type="arrow" w="lg" len="sm"/>
            </a:ln>
            <a:effectLst/>
          </p:spPr>
        </p:cxnSp>
        <p:cxnSp>
          <p:nvCxnSpPr>
            <p:cNvPr id="32" name="Connettore 2 184">
              <a:extLst>
                <a:ext uri="{FF2B5EF4-FFF2-40B4-BE49-F238E27FC236}">
                  <a16:creationId xmlns:a16="http://schemas.microsoft.com/office/drawing/2014/main" id="{51DC3340-79C6-42CC-48E6-4AC54E4C4C2A}"/>
                </a:ext>
                <a:ext uri="{C183D7F6-B498-43B3-948B-1728B52AA6E4}">
                  <adec:decorative xmlns:adec="http://schemas.microsoft.com/office/drawing/2017/decorative" val="1"/>
                </a:ext>
              </a:extLst>
            </p:cNvPr>
            <p:cNvCxnSpPr>
              <a:cxnSpLocks/>
              <a:stCxn id="30" idx="0"/>
            </p:cNvCxnSpPr>
            <p:nvPr/>
          </p:nvCxnSpPr>
          <p:spPr>
            <a:xfrm flipH="1" flipV="1">
              <a:off x="6219148" y="5680780"/>
              <a:ext cx="222605" cy="246888"/>
            </a:xfrm>
            <a:prstGeom prst="straightConnector1">
              <a:avLst/>
            </a:prstGeom>
            <a:noFill/>
            <a:ln w="12700" cap="rnd" cmpd="sng" algn="ctr">
              <a:solidFill>
                <a:srgbClr val="000000"/>
              </a:solidFill>
              <a:prstDash val="solid"/>
              <a:headEnd type="arrow" w="lg" len="sm"/>
              <a:tailEnd type="arrow" w="lg" len="sm"/>
            </a:ln>
            <a:effectLst/>
          </p:spPr>
        </p:cxnSp>
        <p:cxnSp>
          <p:nvCxnSpPr>
            <p:cNvPr id="33" name="Connettore 2 185">
              <a:extLst>
                <a:ext uri="{FF2B5EF4-FFF2-40B4-BE49-F238E27FC236}">
                  <a16:creationId xmlns:a16="http://schemas.microsoft.com/office/drawing/2014/main" id="{502D5574-01EB-CFCD-6D5B-1BB2A3DB4675}"/>
                </a:ext>
                <a:ext uri="{C183D7F6-B498-43B3-948B-1728B52AA6E4}">
                  <adec:decorative xmlns:adec="http://schemas.microsoft.com/office/drawing/2017/decorative" val="1"/>
                </a:ext>
              </a:extLst>
            </p:cNvPr>
            <p:cNvCxnSpPr>
              <a:cxnSpLocks/>
              <a:stCxn id="29" idx="0"/>
              <a:endCxn id="27" idx="2"/>
            </p:cNvCxnSpPr>
            <p:nvPr/>
          </p:nvCxnSpPr>
          <p:spPr>
            <a:xfrm flipV="1">
              <a:off x="6097523" y="5680780"/>
              <a:ext cx="0" cy="274432"/>
            </a:xfrm>
            <a:prstGeom prst="straightConnector1">
              <a:avLst/>
            </a:prstGeom>
            <a:noFill/>
            <a:ln w="12700" cap="rnd" cmpd="sng" algn="ctr">
              <a:solidFill>
                <a:srgbClr val="000000"/>
              </a:solidFill>
              <a:prstDash val="solid"/>
              <a:headEnd type="arrow" w="lg" len="sm"/>
              <a:tailEnd type="arrow" w="lg" len="sm"/>
            </a:ln>
            <a:effectLst/>
          </p:spPr>
        </p:cxnSp>
        <p:cxnSp>
          <p:nvCxnSpPr>
            <p:cNvPr id="34" name="Connettore 2 191">
              <a:extLst>
                <a:ext uri="{FF2B5EF4-FFF2-40B4-BE49-F238E27FC236}">
                  <a16:creationId xmlns:a16="http://schemas.microsoft.com/office/drawing/2014/main" id="{F8E49353-2FE5-AED7-599C-65E55EC1C887}"/>
                </a:ext>
                <a:ext uri="{C183D7F6-B498-43B3-948B-1728B52AA6E4}">
                  <adec:decorative xmlns:adec="http://schemas.microsoft.com/office/drawing/2017/decorative" val="1"/>
                </a:ext>
              </a:extLst>
            </p:cNvPr>
            <p:cNvCxnSpPr>
              <a:cxnSpLocks/>
              <a:stCxn id="18" idx="0"/>
            </p:cNvCxnSpPr>
            <p:nvPr/>
          </p:nvCxnSpPr>
          <p:spPr>
            <a:xfrm flipV="1">
              <a:off x="6708167" y="5244161"/>
              <a:ext cx="233574" cy="246888"/>
            </a:xfrm>
            <a:prstGeom prst="straightConnector1">
              <a:avLst/>
            </a:prstGeom>
            <a:noFill/>
            <a:ln w="12700" cap="rnd" cmpd="sng" algn="ctr">
              <a:solidFill>
                <a:srgbClr val="000000"/>
              </a:solidFill>
              <a:prstDash val="solid"/>
              <a:headEnd type="arrow" w="lg" len="sm"/>
              <a:tailEnd type="arrow" w="lg" len="sm"/>
            </a:ln>
            <a:effectLst/>
          </p:spPr>
        </p:cxnSp>
        <p:cxnSp>
          <p:nvCxnSpPr>
            <p:cNvPr id="35" name="Connettore 2 192">
              <a:extLst>
                <a:ext uri="{FF2B5EF4-FFF2-40B4-BE49-F238E27FC236}">
                  <a16:creationId xmlns:a16="http://schemas.microsoft.com/office/drawing/2014/main" id="{F3B5CA86-6A90-466D-E44C-55C3E02D0619}"/>
                </a:ext>
                <a:ext uri="{C183D7F6-B498-43B3-948B-1728B52AA6E4}">
                  <adec:decorative xmlns:adec="http://schemas.microsoft.com/office/drawing/2017/decorative" val="1"/>
                </a:ext>
              </a:extLst>
            </p:cNvPr>
            <p:cNvCxnSpPr>
              <a:cxnSpLocks/>
              <a:stCxn id="20" idx="0"/>
            </p:cNvCxnSpPr>
            <p:nvPr/>
          </p:nvCxnSpPr>
          <p:spPr>
            <a:xfrm flipH="1" flipV="1">
              <a:off x="7174022" y="5244161"/>
              <a:ext cx="222605" cy="246888"/>
            </a:xfrm>
            <a:prstGeom prst="straightConnector1">
              <a:avLst/>
            </a:prstGeom>
            <a:noFill/>
            <a:ln w="12700" cap="rnd" cmpd="sng" algn="ctr">
              <a:solidFill>
                <a:srgbClr val="000000"/>
              </a:solidFill>
              <a:prstDash val="solid"/>
              <a:headEnd type="arrow" w="lg" len="sm"/>
              <a:tailEnd type="arrow" w="lg" len="sm"/>
            </a:ln>
            <a:effectLst/>
          </p:spPr>
        </p:cxnSp>
        <p:cxnSp>
          <p:nvCxnSpPr>
            <p:cNvPr id="36" name="Connettore 2 193">
              <a:extLst>
                <a:ext uri="{FF2B5EF4-FFF2-40B4-BE49-F238E27FC236}">
                  <a16:creationId xmlns:a16="http://schemas.microsoft.com/office/drawing/2014/main" id="{4093A43A-DC3A-739B-3882-0D4AE151D7B1}"/>
                </a:ext>
                <a:ext uri="{C183D7F6-B498-43B3-948B-1728B52AA6E4}">
                  <adec:decorative xmlns:adec="http://schemas.microsoft.com/office/drawing/2017/decorative" val="1"/>
                </a:ext>
              </a:extLst>
            </p:cNvPr>
            <p:cNvCxnSpPr>
              <a:cxnSpLocks/>
              <a:stCxn id="19" idx="0"/>
              <a:endCxn id="17" idx="2"/>
            </p:cNvCxnSpPr>
            <p:nvPr/>
          </p:nvCxnSpPr>
          <p:spPr>
            <a:xfrm flipV="1">
              <a:off x="7052397" y="5244161"/>
              <a:ext cx="0" cy="264105"/>
            </a:xfrm>
            <a:prstGeom prst="straightConnector1">
              <a:avLst/>
            </a:prstGeom>
            <a:noFill/>
            <a:ln w="12700" cap="rnd" cmpd="sng" algn="ctr">
              <a:solidFill>
                <a:srgbClr val="000000"/>
              </a:solidFill>
              <a:prstDash val="solid"/>
              <a:headEnd type="arrow" w="lg" len="sm"/>
              <a:tailEnd type="arrow" w="lg" len="sm"/>
            </a:ln>
            <a:effectLst/>
          </p:spPr>
        </p:cxnSp>
      </p:grpSp>
      <p:sp>
        <p:nvSpPr>
          <p:cNvPr id="37" name="TextBox 13">
            <a:extLst>
              <a:ext uri="{FF2B5EF4-FFF2-40B4-BE49-F238E27FC236}">
                <a16:creationId xmlns:a16="http://schemas.microsoft.com/office/drawing/2014/main" id="{D32A1D36-7AF3-B05B-E427-E80639379155}"/>
              </a:ext>
            </a:extLst>
          </p:cNvPr>
          <p:cNvSpPr txBox="1">
            <a:spLocks/>
          </p:cNvSpPr>
          <p:nvPr/>
        </p:nvSpPr>
        <p:spPr>
          <a:xfrm>
            <a:off x="4334095" y="1136495"/>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defRPr/>
            </a:pPr>
            <a:r>
              <a:rPr lang="en-US" sz="1800">
                <a:solidFill>
                  <a:srgbClr val="000000"/>
                </a:solidFill>
                <a:latin typeface="Segoe UI Semibold"/>
              </a:rPr>
              <a:t>Network</a:t>
            </a:r>
          </a:p>
        </p:txBody>
      </p:sp>
      <p:grpSp>
        <p:nvGrpSpPr>
          <p:cNvPr id="38" name="Group 37" descr="Visual of interconnected shapes representing a network">
            <a:extLst>
              <a:ext uri="{FF2B5EF4-FFF2-40B4-BE49-F238E27FC236}">
                <a16:creationId xmlns:a16="http://schemas.microsoft.com/office/drawing/2014/main" id="{9AFD8113-EC65-768E-02FA-0C2C59ECED94}"/>
              </a:ext>
            </a:extLst>
          </p:cNvPr>
          <p:cNvGrpSpPr/>
          <p:nvPr/>
        </p:nvGrpSpPr>
        <p:grpSpPr>
          <a:xfrm>
            <a:off x="4731300" y="1596719"/>
            <a:ext cx="2682914" cy="1657398"/>
            <a:chOff x="4756065" y="1923923"/>
            <a:chExt cx="2682914" cy="1657398"/>
          </a:xfrm>
        </p:grpSpPr>
        <p:cxnSp>
          <p:nvCxnSpPr>
            <p:cNvPr id="39" name="Connettore 2 37">
              <a:extLst>
                <a:ext uri="{FF2B5EF4-FFF2-40B4-BE49-F238E27FC236}">
                  <a16:creationId xmlns:a16="http://schemas.microsoft.com/office/drawing/2014/main" id="{7107036B-8F87-123D-18E0-B6FB07C7DDAF}"/>
                </a:ext>
                <a:ext uri="{C183D7F6-B498-43B3-948B-1728B52AA6E4}">
                  <adec:decorative xmlns:adec="http://schemas.microsoft.com/office/drawing/2017/decorative" val="1"/>
                </a:ext>
              </a:extLst>
            </p:cNvPr>
            <p:cNvCxnSpPr>
              <a:cxnSpLocks/>
            </p:cNvCxnSpPr>
            <p:nvPr/>
          </p:nvCxnSpPr>
          <p:spPr>
            <a:xfrm>
              <a:off x="6490115" y="2263056"/>
              <a:ext cx="259770" cy="323781"/>
            </a:xfrm>
            <a:prstGeom prst="straightConnector1">
              <a:avLst/>
            </a:prstGeom>
            <a:noFill/>
            <a:ln w="12700" cap="rnd" cmpd="sng" algn="ctr">
              <a:solidFill>
                <a:srgbClr val="000000"/>
              </a:solidFill>
              <a:prstDash val="solid"/>
              <a:headEnd type="arrow" w="lg" len="sm"/>
              <a:tailEnd type="arrow" w="lg" len="sm"/>
            </a:ln>
            <a:effectLst/>
          </p:spPr>
        </p:cxnSp>
        <p:sp>
          <p:nvSpPr>
            <p:cNvPr id="40" name="Rectangle: Rounded Corners 8">
              <a:extLst>
                <a:ext uri="{FF2B5EF4-FFF2-40B4-BE49-F238E27FC236}">
                  <a16:creationId xmlns:a16="http://schemas.microsoft.com/office/drawing/2014/main" id="{5D113308-2D11-BB17-7616-FE0A661C539B}"/>
                </a:ext>
                <a:ext uri="{C183D7F6-B498-43B3-948B-1728B52AA6E4}">
                  <adec:decorative xmlns:adec="http://schemas.microsoft.com/office/drawing/2017/decorative" val="1"/>
                </a:ext>
              </a:extLst>
            </p:cNvPr>
            <p:cNvSpPr/>
            <p:nvPr/>
          </p:nvSpPr>
          <p:spPr bwMode="auto">
            <a:xfrm>
              <a:off x="4756065" y="2580460"/>
              <a:ext cx="689094" cy="34432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1" name="Rectangle: Rounded Corners 8">
              <a:extLst>
                <a:ext uri="{FF2B5EF4-FFF2-40B4-BE49-F238E27FC236}">
                  <a16:creationId xmlns:a16="http://schemas.microsoft.com/office/drawing/2014/main" id="{0E61C137-6E59-0023-C3B6-507A90DB5E8B}"/>
                </a:ext>
                <a:ext uri="{C183D7F6-B498-43B3-948B-1728B52AA6E4}">
                  <adec:decorative xmlns:adec="http://schemas.microsoft.com/office/drawing/2017/decorative" val="1"/>
                </a:ext>
              </a:extLst>
            </p:cNvPr>
            <p:cNvSpPr/>
            <p:nvPr/>
          </p:nvSpPr>
          <p:spPr bwMode="auto">
            <a:xfrm>
              <a:off x="6749885" y="2580460"/>
              <a:ext cx="689094" cy="34432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2" name="Rectangle: Rounded Corners 8">
              <a:extLst>
                <a:ext uri="{FF2B5EF4-FFF2-40B4-BE49-F238E27FC236}">
                  <a16:creationId xmlns:a16="http://schemas.microsoft.com/office/drawing/2014/main" id="{F871AC34-7130-BE6F-B7FC-09359535AD5E}"/>
                </a:ext>
                <a:ext uri="{C183D7F6-B498-43B3-948B-1728B52AA6E4}">
                  <adec:decorative xmlns:adec="http://schemas.microsoft.com/office/drawing/2017/decorative" val="1"/>
                </a:ext>
              </a:extLst>
            </p:cNvPr>
            <p:cNvSpPr/>
            <p:nvPr/>
          </p:nvSpPr>
          <p:spPr bwMode="auto">
            <a:xfrm>
              <a:off x="5752975" y="1923923"/>
              <a:ext cx="689094" cy="34432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3" name="Rectangle: Rounded Corners 8">
              <a:extLst>
                <a:ext uri="{FF2B5EF4-FFF2-40B4-BE49-F238E27FC236}">
                  <a16:creationId xmlns:a16="http://schemas.microsoft.com/office/drawing/2014/main" id="{2E68FF58-8695-C722-8DBB-5D6644899E7C}"/>
                </a:ext>
                <a:ext uri="{C183D7F6-B498-43B3-948B-1728B52AA6E4}">
                  <adec:decorative xmlns:adec="http://schemas.microsoft.com/office/drawing/2017/decorative" val="1"/>
                </a:ext>
              </a:extLst>
            </p:cNvPr>
            <p:cNvSpPr/>
            <p:nvPr/>
          </p:nvSpPr>
          <p:spPr bwMode="auto">
            <a:xfrm>
              <a:off x="5752975" y="3236997"/>
              <a:ext cx="689094" cy="344324"/>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cxnSp>
          <p:nvCxnSpPr>
            <p:cNvPr id="44" name="Connettore 2 34">
              <a:extLst>
                <a:ext uri="{FF2B5EF4-FFF2-40B4-BE49-F238E27FC236}">
                  <a16:creationId xmlns:a16="http://schemas.microsoft.com/office/drawing/2014/main" id="{712E1ED9-A565-FF00-003D-89F8C33DCBED}"/>
                </a:ext>
                <a:ext uri="{C183D7F6-B498-43B3-948B-1728B52AA6E4}">
                  <adec:decorative xmlns:adec="http://schemas.microsoft.com/office/drawing/2017/decorative" val="1"/>
                </a:ext>
              </a:extLst>
            </p:cNvPr>
            <p:cNvCxnSpPr>
              <a:cxnSpLocks/>
            </p:cNvCxnSpPr>
            <p:nvPr/>
          </p:nvCxnSpPr>
          <p:spPr>
            <a:xfrm flipV="1">
              <a:off x="5445157" y="2263056"/>
              <a:ext cx="335323" cy="323781"/>
            </a:xfrm>
            <a:prstGeom prst="straightConnector1">
              <a:avLst/>
            </a:prstGeom>
            <a:noFill/>
            <a:ln w="12700" cap="rnd" cmpd="sng" algn="ctr">
              <a:solidFill>
                <a:srgbClr val="000000"/>
              </a:solidFill>
              <a:prstDash val="solid"/>
              <a:headEnd type="arrow" w="lg" len="sm"/>
              <a:tailEnd type="arrow" w="lg" len="sm"/>
            </a:ln>
            <a:effectLst/>
          </p:spPr>
        </p:cxnSp>
        <p:cxnSp>
          <p:nvCxnSpPr>
            <p:cNvPr id="45" name="Connettore 2 40">
              <a:extLst>
                <a:ext uri="{FF2B5EF4-FFF2-40B4-BE49-F238E27FC236}">
                  <a16:creationId xmlns:a16="http://schemas.microsoft.com/office/drawing/2014/main" id="{65A82546-198E-ABA8-C712-972552F4634F}"/>
                </a:ext>
                <a:ext uri="{C183D7F6-B498-43B3-948B-1728B52AA6E4}">
                  <adec:decorative xmlns:adec="http://schemas.microsoft.com/office/drawing/2017/decorative" val="1"/>
                </a:ext>
              </a:extLst>
            </p:cNvPr>
            <p:cNvCxnSpPr>
              <a:cxnSpLocks/>
            </p:cNvCxnSpPr>
            <p:nvPr/>
          </p:nvCxnSpPr>
          <p:spPr>
            <a:xfrm>
              <a:off x="5418697" y="2918078"/>
              <a:ext cx="331742" cy="326811"/>
            </a:xfrm>
            <a:prstGeom prst="straightConnector1">
              <a:avLst/>
            </a:prstGeom>
            <a:noFill/>
            <a:ln w="12700" cap="rnd" cmpd="sng" algn="ctr">
              <a:solidFill>
                <a:srgbClr val="000000"/>
              </a:solidFill>
              <a:prstDash val="solid"/>
              <a:headEnd type="arrow" w="lg" len="sm"/>
              <a:tailEnd type="arrow" w="lg" len="sm"/>
            </a:ln>
            <a:effectLst/>
          </p:spPr>
        </p:cxnSp>
        <p:cxnSp>
          <p:nvCxnSpPr>
            <p:cNvPr id="46" name="Connettore 2 42">
              <a:extLst>
                <a:ext uri="{FF2B5EF4-FFF2-40B4-BE49-F238E27FC236}">
                  <a16:creationId xmlns:a16="http://schemas.microsoft.com/office/drawing/2014/main" id="{75A96130-C55D-AC9C-DDA3-1DB9AD656CA7}"/>
                </a:ext>
                <a:ext uri="{C183D7F6-B498-43B3-948B-1728B52AA6E4}">
                  <adec:decorative xmlns:adec="http://schemas.microsoft.com/office/drawing/2017/decorative" val="1"/>
                </a:ext>
              </a:extLst>
            </p:cNvPr>
            <p:cNvCxnSpPr>
              <a:cxnSpLocks/>
            </p:cNvCxnSpPr>
            <p:nvPr/>
          </p:nvCxnSpPr>
          <p:spPr>
            <a:xfrm flipV="1">
              <a:off x="6439840" y="2918078"/>
              <a:ext cx="331742" cy="326811"/>
            </a:xfrm>
            <a:prstGeom prst="straightConnector1">
              <a:avLst/>
            </a:prstGeom>
            <a:noFill/>
            <a:ln w="12700" cap="rnd" cmpd="sng" algn="ctr">
              <a:solidFill>
                <a:srgbClr val="000000"/>
              </a:solidFill>
              <a:prstDash val="solid"/>
              <a:headEnd type="arrow" w="lg" len="sm"/>
              <a:tailEnd type="arrow" w="lg" len="sm"/>
            </a:ln>
            <a:effectLst/>
          </p:spPr>
        </p:cxnSp>
        <p:cxnSp>
          <p:nvCxnSpPr>
            <p:cNvPr id="47" name="Connettore 2 44">
              <a:extLst>
                <a:ext uri="{FF2B5EF4-FFF2-40B4-BE49-F238E27FC236}">
                  <a16:creationId xmlns:a16="http://schemas.microsoft.com/office/drawing/2014/main" id="{88508118-40E1-1205-DFAC-76255E48A797}"/>
                </a:ext>
                <a:ext uri="{C183D7F6-B498-43B3-948B-1728B52AA6E4}">
                  <adec:decorative xmlns:adec="http://schemas.microsoft.com/office/drawing/2017/decorative" val="1"/>
                </a:ext>
              </a:extLst>
            </p:cNvPr>
            <p:cNvCxnSpPr>
              <a:cxnSpLocks/>
              <a:stCxn id="40" idx="3"/>
              <a:endCxn id="41" idx="1"/>
            </p:cNvCxnSpPr>
            <p:nvPr/>
          </p:nvCxnSpPr>
          <p:spPr>
            <a:xfrm>
              <a:off x="5445159" y="2752622"/>
              <a:ext cx="1304726" cy="0"/>
            </a:xfrm>
            <a:prstGeom prst="straightConnector1">
              <a:avLst/>
            </a:prstGeom>
            <a:noFill/>
            <a:ln w="12700" cap="rnd" cmpd="sng" algn="ctr">
              <a:solidFill>
                <a:srgbClr val="000000"/>
              </a:solidFill>
              <a:prstDash val="solid"/>
              <a:headEnd type="arrow" w="lg" len="sm"/>
              <a:tailEnd type="arrow" w="lg" len="sm"/>
            </a:ln>
            <a:effectLst/>
          </p:spPr>
        </p:cxnSp>
        <p:cxnSp>
          <p:nvCxnSpPr>
            <p:cNvPr id="48" name="Connettore 2 46">
              <a:extLst>
                <a:ext uri="{FF2B5EF4-FFF2-40B4-BE49-F238E27FC236}">
                  <a16:creationId xmlns:a16="http://schemas.microsoft.com/office/drawing/2014/main" id="{5D0FE87E-E146-0B69-17A0-C63788ACD5F9}"/>
                </a:ext>
                <a:ext uri="{C183D7F6-B498-43B3-948B-1728B52AA6E4}">
                  <adec:decorative xmlns:adec="http://schemas.microsoft.com/office/drawing/2017/decorative" val="1"/>
                </a:ext>
              </a:extLst>
            </p:cNvPr>
            <p:cNvCxnSpPr>
              <a:cxnSpLocks/>
              <a:stCxn id="43" idx="0"/>
              <a:endCxn id="42" idx="2"/>
            </p:cNvCxnSpPr>
            <p:nvPr/>
          </p:nvCxnSpPr>
          <p:spPr>
            <a:xfrm flipV="1">
              <a:off x="6097522" y="2268247"/>
              <a:ext cx="0" cy="968750"/>
            </a:xfrm>
            <a:prstGeom prst="straightConnector1">
              <a:avLst/>
            </a:prstGeom>
            <a:noFill/>
            <a:ln w="12700" cap="rnd" cmpd="sng" algn="ctr">
              <a:solidFill>
                <a:srgbClr val="000000"/>
              </a:solidFill>
              <a:prstDash val="solid"/>
              <a:headEnd type="arrow" w="lg" len="sm"/>
              <a:tailEnd type="arrow" w="lg" len="sm"/>
            </a:ln>
            <a:effectLst/>
          </p:spPr>
        </p:cxnSp>
      </p:grpSp>
      <p:sp>
        <p:nvSpPr>
          <p:cNvPr id="49" name="TextBox 13">
            <a:extLst>
              <a:ext uri="{FF2B5EF4-FFF2-40B4-BE49-F238E27FC236}">
                <a16:creationId xmlns:a16="http://schemas.microsoft.com/office/drawing/2014/main" id="{407040DE-3246-638E-484E-70D6CE2814BE}"/>
              </a:ext>
            </a:extLst>
          </p:cNvPr>
          <p:cNvSpPr txBox="1">
            <a:spLocks/>
          </p:cNvSpPr>
          <p:nvPr/>
        </p:nvSpPr>
        <p:spPr>
          <a:xfrm>
            <a:off x="8104693" y="1127432"/>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defRPr/>
            </a:pPr>
            <a:r>
              <a:rPr lang="en-US" sz="1800">
                <a:solidFill>
                  <a:srgbClr val="000000"/>
                </a:solidFill>
                <a:latin typeface="Segoe UI Semibold"/>
              </a:rPr>
              <a:t>Maker-Checker</a:t>
            </a:r>
          </a:p>
        </p:txBody>
      </p:sp>
      <p:grpSp>
        <p:nvGrpSpPr>
          <p:cNvPr id="50" name="Group 49" descr="Visual representing the case of network where 2 or more agents have a worker or reviewer role">
            <a:extLst>
              <a:ext uri="{FF2B5EF4-FFF2-40B4-BE49-F238E27FC236}">
                <a16:creationId xmlns:a16="http://schemas.microsoft.com/office/drawing/2014/main" id="{0BED8FEA-A5BB-DB4D-353B-DDF6E4938EB4}"/>
              </a:ext>
            </a:extLst>
          </p:cNvPr>
          <p:cNvGrpSpPr/>
          <p:nvPr/>
        </p:nvGrpSpPr>
        <p:grpSpPr>
          <a:xfrm>
            <a:off x="9338088" y="1597255"/>
            <a:ext cx="1010534" cy="1656327"/>
            <a:chOff x="9362853" y="1924459"/>
            <a:chExt cx="1010534" cy="1656327"/>
          </a:xfrm>
        </p:grpSpPr>
        <p:sp>
          <p:nvSpPr>
            <p:cNvPr id="51" name="Rectangle: Rounded Corners 8">
              <a:extLst>
                <a:ext uri="{FF2B5EF4-FFF2-40B4-BE49-F238E27FC236}">
                  <a16:creationId xmlns:a16="http://schemas.microsoft.com/office/drawing/2014/main" id="{28CFB97D-5CD0-C5B9-F769-A85F9A94A412}"/>
                </a:ext>
                <a:ext uri="{C183D7F6-B498-43B3-948B-1728B52AA6E4}">
                  <adec:decorative xmlns:adec="http://schemas.microsoft.com/office/drawing/2017/decorative" val="1"/>
                </a:ext>
              </a:extLst>
            </p:cNvPr>
            <p:cNvSpPr/>
            <p:nvPr/>
          </p:nvSpPr>
          <p:spPr bwMode="auto">
            <a:xfrm>
              <a:off x="9387177" y="1924459"/>
              <a:ext cx="961887" cy="336552"/>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worker</a:t>
              </a:r>
            </a:p>
          </p:txBody>
        </p:sp>
        <p:sp>
          <p:nvSpPr>
            <p:cNvPr id="52" name="Rectangle: Rounded Corners 8">
              <a:extLst>
                <a:ext uri="{FF2B5EF4-FFF2-40B4-BE49-F238E27FC236}">
                  <a16:creationId xmlns:a16="http://schemas.microsoft.com/office/drawing/2014/main" id="{74B6236C-B97B-5D56-1237-AA96826E981A}"/>
                </a:ext>
                <a:ext uri="{C183D7F6-B498-43B3-948B-1728B52AA6E4}">
                  <adec:decorative xmlns:adec="http://schemas.microsoft.com/office/drawing/2017/decorative" val="1"/>
                </a:ext>
              </a:extLst>
            </p:cNvPr>
            <p:cNvSpPr/>
            <p:nvPr/>
          </p:nvSpPr>
          <p:spPr bwMode="auto">
            <a:xfrm>
              <a:off x="9362853" y="3244234"/>
              <a:ext cx="1010534" cy="336552"/>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reviewer</a:t>
              </a:r>
            </a:p>
          </p:txBody>
        </p:sp>
        <p:sp>
          <p:nvSpPr>
            <p:cNvPr id="53" name="Arco 65">
              <a:extLst>
                <a:ext uri="{FF2B5EF4-FFF2-40B4-BE49-F238E27FC236}">
                  <a16:creationId xmlns:a16="http://schemas.microsoft.com/office/drawing/2014/main" id="{5C61FA32-B167-2423-6583-F3852804952C}"/>
                </a:ext>
                <a:ext uri="{C183D7F6-B498-43B3-948B-1728B52AA6E4}">
                  <adec:decorative xmlns:adec="http://schemas.microsoft.com/office/drawing/2017/decorative" val="1"/>
                </a:ext>
              </a:extLst>
            </p:cNvPr>
            <p:cNvSpPr/>
            <p:nvPr/>
          </p:nvSpPr>
          <p:spPr>
            <a:xfrm>
              <a:off x="9537162" y="2418752"/>
              <a:ext cx="661916" cy="667742"/>
            </a:xfrm>
            <a:prstGeom prst="arc">
              <a:avLst>
                <a:gd name="adj1" fmla="val 17306097"/>
                <a:gd name="adj2" fmla="val 15694221"/>
              </a:avLst>
            </a:prstGeom>
            <a:noFill/>
            <a:ln w="12700" cap="rnd" cmpd="sng" algn="ctr">
              <a:solidFill>
                <a:srgbClr val="000000"/>
              </a:solidFill>
              <a:prstDash val="solid"/>
              <a:headEnd type="none" w="lg" len="sm"/>
              <a:tailEnd type="arrow" w="lg" len="sm"/>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54" name="TextBox 13">
            <a:extLst>
              <a:ext uri="{FF2B5EF4-FFF2-40B4-BE49-F238E27FC236}">
                <a16:creationId xmlns:a16="http://schemas.microsoft.com/office/drawing/2014/main" id="{3A0FF709-2952-1029-0B1D-786FA5ECEFA9}"/>
              </a:ext>
            </a:extLst>
          </p:cNvPr>
          <p:cNvSpPr txBox="1">
            <a:spLocks/>
          </p:cNvSpPr>
          <p:nvPr/>
        </p:nvSpPr>
        <p:spPr>
          <a:xfrm>
            <a:off x="563498" y="3658874"/>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defRPr/>
            </a:pPr>
            <a:r>
              <a:rPr lang="en-US" sz="1800">
                <a:solidFill>
                  <a:srgbClr val="000000"/>
                </a:solidFill>
                <a:latin typeface="Segoe UI Semibold"/>
              </a:rPr>
              <a:t>Supervisor</a:t>
            </a:r>
          </a:p>
        </p:txBody>
      </p:sp>
      <p:grpSp>
        <p:nvGrpSpPr>
          <p:cNvPr id="55" name="Group 54" descr="Visual representing how each agent communicates with a single supervisor agent">
            <a:extLst>
              <a:ext uri="{FF2B5EF4-FFF2-40B4-BE49-F238E27FC236}">
                <a16:creationId xmlns:a16="http://schemas.microsoft.com/office/drawing/2014/main" id="{0F133B14-077B-3CE4-30DA-EEDAABC57142}"/>
              </a:ext>
            </a:extLst>
          </p:cNvPr>
          <p:cNvGrpSpPr/>
          <p:nvPr/>
        </p:nvGrpSpPr>
        <p:grpSpPr>
          <a:xfrm>
            <a:off x="1191815" y="4406721"/>
            <a:ext cx="2220691" cy="873176"/>
            <a:chOff x="1216580" y="4733925"/>
            <a:chExt cx="2220691" cy="873176"/>
          </a:xfrm>
        </p:grpSpPr>
        <p:sp>
          <p:nvSpPr>
            <p:cNvPr id="56" name="Rectangle: Rounded Corners 8">
              <a:extLst>
                <a:ext uri="{FF2B5EF4-FFF2-40B4-BE49-F238E27FC236}">
                  <a16:creationId xmlns:a16="http://schemas.microsoft.com/office/drawing/2014/main" id="{ACBE2C3D-9C79-BF20-FDCF-6CDF7E47E884}"/>
                </a:ext>
                <a:ext uri="{C183D7F6-B498-43B3-948B-1728B52AA6E4}">
                  <adec:decorative xmlns:adec="http://schemas.microsoft.com/office/drawing/2017/decorative" val="1"/>
                </a:ext>
              </a:extLst>
            </p:cNvPr>
            <p:cNvSpPr/>
            <p:nvPr/>
          </p:nvSpPr>
          <p:spPr bwMode="auto">
            <a:xfrm>
              <a:off x="2044485" y="4733925"/>
              <a:ext cx="564880" cy="282258"/>
            </a:xfrm>
            <a:prstGeom prst="roundRect">
              <a:avLst/>
            </a:prstGeom>
            <a:solidFill>
              <a:srgbClr val="2A446F"/>
            </a:soli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ndParaRPr>
            </a:p>
          </p:txBody>
        </p:sp>
        <p:sp>
          <p:nvSpPr>
            <p:cNvPr id="57" name="Rectangle: Rounded Corners 8">
              <a:extLst>
                <a:ext uri="{FF2B5EF4-FFF2-40B4-BE49-F238E27FC236}">
                  <a16:creationId xmlns:a16="http://schemas.microsoft.com/office/drawing/2014/main" id="{F5BC4E9A-4FE6-57E5-1954-512CDD09B34C}"/>
                </a:ext>
                <a:ext uri="{C183D7F6-B498-43B3-948B-1728B52AA6E4}">
                  <adec:decorative xmlns:adec="http://schemas.microsoft.com/office/drawing/2017/decorative" val="1"/>
                </a:ext>
              </a:extLst>
            </p:cNvPr>
            <p:cNvSpPr>
              <a:spLocks/>
            </p:cNvSpPr>
            <p:nvPr/>
          </p:nvSpPr>
          <p:spPr bwMode="auto">
            <a:xfrm>
              <a:off x="1216580" y="5324843"/>
              <a:ext cx="564880" cy="282258"/>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58" name="Rectangle: Rounded Corners 8">
              <a:extLst>
                <a:ext uri="{FF2B5EF4-FFF2-40B4-BE49-F238E27FC236}">
                  <a16:creationId xmlns:a16="http://schemas.microsoft.com/office/drawing/2014/main" id="{A5120114-7215-52FF-20B4-32781F2BE48F}"/>
                </a:ext>
                <a:ext uri="{C183D7F6-B498-43B3-948B-1728B52AA6E4}">
                  <adec:decorative xmlns:adec="http://schemas.microsoft.com/office/drawing/2017/decorative" val="1"/>
                </a:ext>
              </a:extLst>
            </p:cNvPr>
            <p:cNvSpPr>
              <a:spLocks/>
            </p:cNvSpPr>
            <p:nvPr/>
          </p:nvSpPr>
          <p:spPr bwMode="auto">
            <a:xfrm>
              <a:off x="2044485" y="5324843"/>
              <a:ext cx="564880" cy="282258"/>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59" name="Rectangle: Rounded Corners 8">
              <a:extLst>
                <a:ext uri="{FF2B5EF4-FFF2-40B4-BE49-F238E27FC236}">
                  <a16:creationId xmlns:a16="http://schemas.microsoft.com/office/drawing/2014/main" id="{13972C95-C6C9-1D22-8150-3AFE717B955D}"/>
                </a:ext>
                <a:ext uri="{C183D7F6-B498-43B3-948B-1728B52AA6E4}">
                  <adec:decorative xmlns:adec="http://schemas.microsoft.com/office/drawing/2017/decorative" val="1"/>
                </a:ext>
              </a:extLst>
            </p:cNvPr>
            <p:cNvSpPr>
              <a:spLocks/>
            </p:cNvSpPr>
            <p:nvPr/>
          </p:nvSpPr>
          <p:spPr bwMode="auto">
            <a:xfrm>
              <a:off x="2872391" y="5324843"/>
              <a:ext cx="564880" cy="282258"/>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cxnSp>
          <p:nvCxnSpPr>
            <p:cNvPr id="60" name="Connettore 2 74">
              <a:extLst>
                <a:ext uri="{FF2B5EF4-FFF2-40B4-BE49-F238E27FC236}">
                  <a16:creationId xmlns:a16="http://schemas.microsoft.com/office/drawing/2014/main" id="{FD2B5C0C-3A54-DB6F-586E-0866526A6F5F}"/>
                </a:ext>
                <a:ext uri="{C183D7F6-B498-43B3-948B-1728B52AA6E4}">
                  <adec:decorative xmlns:adec="http://schemas.microsoft.com/office/drawing/2017/decorative" val="1"/>
                </a:ext>
              </a:extLst>
            </p:cNvPr>
            <p:cNvCxnSpPr>
              <a:cxnSpLocks/>
              <a:stCxn id="57" idx="0"/>
            </p:cNvCxnSpPr>
            <p:nvPr/>
          </p:nvCxnSpPr>
          <p:spPr>
            <a:xfrm flipV="1">
              <a:off x="1499020" y="4995559"/>
              <a:ext cx="555205" cy="274320"/>
            </a:xfrm>
            <a:prstGeom prst="straightConnector1">
              <a:avLst/>
            </a:prstGeom>
            <a:noFill/>
            <a:ln w="12700" cap="rnd" cmpd="sng" algn="ctr">
              <a:solidFill>
                <a:srgbClr val="000000"/>
              </a:solidFill>
              <a:prstDash val="solid"/>
              <a:headEnd type="arrow" w="lg" len="sm"/>
              <a:tailEnd type="arrow" w="lg" len="sm"/>
            </a:ln>
            <a:effectLst/>
          </p:spPr>
        </p:cxnSp>
        <p:cxnSp>
          <p:nvCxnSpPr>
            <p:cNvPr id="61" name="Connettore 2 75">
              <a:extLst>
                <a:ext uri="{FF2B5EF4-FFF2-40B4-BE49-F238E27FC236}">
                  <a16:creationId xmlns:a16="http://schemas.microsoft.com/office/drawing/2014/main" id="{735EF7E5-D88F-BA38-7560-3C1202B14C21}"/>
                </a:ext>
                <a:ext uri="{C183D7F6-B498-43B3-948B-1728B52AA6E4}">
                  <adec:decorative xmlns:adec="http://schemas.microsoft.com/office/drawing/2017/decorative" val="1"/>
                </a:ext>
              </a:extLst>
            </p:cNvPr>
            <p:cNvCxnSpPr>
              <a:cxnSpLocks/>
              <a:stCxn id="58" idx="0"/>
              <a:endCxn id="56" idx="2"/>
            </p:cNvCxnSpPr>
            <p:nvPr/>
          </p:nvCxnSpPr>
          <p:spPr>
            <a:xfrm flipV="1">
              <a:off x="2326925" y="5016183"/>
              <a:ext cx="0" cy="308660"/>
            </a:xfrm>
            <a:prstGeom prst="straightConnector1">
              <a:avLst/>
            </a:prstGeom>
            <a:noFill/>
            <a:ln w="12700" cap="rnd" cmpd="sng" algn="ctr">
              <a:solidFill>
                <a:srgbClr val="000000"/>
              </a:solidFill>
              <a:prstDash val="solid"/>
              <a:headEnd type="arrow" w="lg" len="sm"/>
              <a:tailEnd type="arrow" w="lg" len="sm"/>
            </a:ln>
            <a:effectLst/>
          </p:spPr>
        </p:cxnSp>
        <p:cxnSp>
          <p:nvCxnSpPr>
            <p:cNvPr id="62" name="Connettore 2 78">
              <a:extLst>
                <a:ext uri="{FF2B5EF4-FFF2-40B4-BE49-F238E27FC236}">
                  <a16:creationId xmlns:a16="http://schemas.microsoft.com/office/drawing/2014/main" id="{FCB3765B-7745-7C6C-F905-69BA3548C3CD}"/>
                </a:ext>
                <a:ext uri="{C183D7F6-B498-43B3-948B-1728B52AA6E4}">
                  <adec:decorative xmlns:adec="http://schemas.microsoft.com/office/drawing/2017/decorative" val="1"/>
                </a:ext>
              </a:extLst>
            </p:cNvPr>
            <p:cNvCxnSpPr>
              <a:cxnSpLocks/>
              <a:stCxn id="59" idx="0"/>
            </p:cNvCxnSpPr>
            <p:nvPr/>
          </p:nvCxnSpPr>
          <p:spPr>
            <a:xfrm flipH="1" flipV="1">
              <a:off x="2603500" y="4995559"/>
              <a:ext cx="551331" cy="274320"/>
            </a:xfrm>
            <a:prstGeom prst="straightConnector1">
              <a:avLst/>
            </a:prstGeom>
            <a:noFill/>
            <a:ln w="12700" cap="rnd" cmpd="sng" algn="ctr">
              <a:solidFill>
                <a:srgbClr val="000000"/>
              </a:solidFill>
              <a:prstDash val="solid"/>
              <a:headEnd type="arrow" w="lg" len="sm"/>
              <a:tailEnd type="arrow" w="lg" len="sm"/>
            </a:ln>
            <a:effectLst/>
          </p:spPr>
        </p:cxnSp>
      </p:grpSp>
      <p:sp>
        <p:nvSpPr>
          <p:cNvPr id="63" name="TextBox 13">
            <a:extLst>
              <a:ext uri="{FF2B5EF4-FFF2-40B4-BE49-F238E27FC236}">
                <a16:creationId xmlns:a16="http://schemas.microsoft.com/office/drawing/2014/main" id="{BAA2309F-12AD-0A8E-2A53-80F062B45093}"/>
              </a:ext>
            </a:extLst>
          </p:cNvPr>
          <p:cNvSpPr txBox="1">
            <a:spLocks/>
          </p:cNvSpPr>
          <p:nvPr/>
        </p:nvSpPr>
        <p:spPr>
          <a:xfrm>
            <a:off x="4348353" y="3644718"/>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defRPr/>
            </a:pPr>
            <a:r>
              <a:rPr lang="en-US" sz="1800">
                <a:solidFill>
                  <a:srgbClr val="000000"/>
                </a:solidFill>
                <a:latin typeface="Segoe UI Semibold"/>
              </a:rPr>
              <a:t>Hand-Off</a:t>
            </a:r>
          </a:p>
        </p:txBody>
      </p:sp>
      <p:grpSp>
        <p:nvGrpSpPr>
          <p:cNvPr id="64" name="Group 63" descr="Visual representing a hand off workflow">
            <a:extLst>
              <a:ext uri="{FF2B5EF4-FFF2-40B4-BE49-F238E27FC236}">
                <a16:creationId xmlns:a16="http://schemas.microsoft.com/office/drawing/2014/main" id="{991E1690-3700-EF21-2CF0-E35A8E295A2B}"/>
              </a:ext>
              <a:ext uri="{C183D7F6-B498-43B3-948B-1728B52AA6E4}">
                <adec:decorative xmlns:adec="http://schemas.microsoft.com/office/drawing/2017/decorative" val="0"/>
              </a:ext>
            </a:extLst>
          </p:cNvPr>
          <p:cNvGrpSpPr/>
          <p:nvPr/>
        </p:nvGrpSpPr>
        <p:grpSpPr>
          <a:xfrm>
            <a:off x="5182142" y="4353583"/>
            <a:ext cx="1903456" cy="873176"/>
            <a:chOff x="5206907" y="4680787"/>
            <a:chExt cx="1903456" cy="873176"/>
          </a:xfrm>
        </p:grpSpPr>
        <p:sp>
          <p:nvSpPr>
            <p:cNvPr id="65" name="Rectangle: Rounded Corners 8">
              <a:extLst>
                <a:ext uri="{FF2B5EF4-FFF2-40B4-BE49-F238E27FC236}">
                  <a16:creationId xmlns:a16="http://schemas.microsoft.com/office/drawing/2014/main" id="{CE3CFCAD-929A-2B50-BBE9-3FCDBB2A58BE}"/>
                </a:ext>
                <a:ext uri="{C183D7F6-B498-43B3-948B-1728B52AA6E4}">
                  <adec:decorative xmlns:adec="http://schemas.microsoft.com/office/drawing/2017/decorative" val="1"/>
                </a:ext>
              </a:extLst>
            </p:cNvPr>
            <p:cNvSpPr/>
            <p:nvPr/>
          </p:nvSpPr>
          <p:spPr bwMode="auto">
            <a:xfrm>
              <a:off x="5717577" y="4680787"/>
              <a:ext cx="564880" cy="282258"/>
            </a:xfrm>
            <a:prstGeom prst="roundRect">
              <a:avLst/>
            </a:prstGeom>
            <a:solidFill>
              <a:srgbClr val="2A446F"/>
            </a:solidFill>
            <a:ln w="63897"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ndParaRPr>
            </a:p>
          </p:txBody>
        </p:sp>
        <p:sp>
          <p:nvSpPr>
            <p:cNvPr id="66" name="Rectangle: Rounded Corners 8">
              <a:extLst>
                <a:ext uri="{FF2B5EF4-FFF2-40B4-BE49-F238E27FC236}">
                  <a16:creationId xmlns:a16="http://schemas.microsoft.com/office/drawing/2014/main" id="{C3B1EE56-440D-2C04-731F-CE53ED5FB2CC}"/>
                </a:ext>
                <a:ext uri="{C183D7F6-B498-43B3-948B-1728B52AA6E4}">
                  <adec:decorative xmlns:adec="http://schemas.microsoft.com/office/drawing/2017/decorative" val="1"/>
                </a:ext>
              </a:extLst>
            </p:cNvPr>
            <p:cNvSpPr>
              <a:spLocks/>
            </p:cNvSpPr>
            <p:nvPr/>
          </p:nvSpPr>
          <p:spPr bwMode="auto">
            <a:xfrm>
              <a:off x="5717577" y="5271705"/>
              <a:ext cx="564880" cy="282258"/>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67" name="Rectangle: Rounded Corners 8">
              <a:extLst>
                <a:ext uri="{FF2B5EF4-FFF2-40B4-BE49-F238E27FC236}">
                  <a16:creationId xmlns:a16="http://schemas.microsoft.com/office/drawing/2014/main" id="{3315F555-763C-B20C-2DFC-F6437F0B5D68}"/>
                </a:ext>
                <a:ext uri="{C183D7F6-B498-43B3-948B-1728B52AA6E4}">
                  <adec:decorative xmlns:adec="http://schemas.microsoft.com/office/drawing/2017/decorative" val="1"/>
                </a:ext>
              </a:extLst>
            </p:cNvPr>
            <p:cNvSpPr>
              <a:spLocks/>
            </p:cNvSpPr>
            <p:nvPr/>
          </p:nvSpPr>
          <p:spPr bwMode="auto">
            <a:xfrm>
              <a:off x="6545483" y="5271705"/>
              <a:ext cx="564880" cy="282258"/>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cxnSp>
          <p:nvCxnSpPr>
            <p:cNvPr id="68" name="Connettore 2 75">
              <a:extLst>
                <a:ext uri="{FF2B5EF4-FFF2-40B4-BE49-F238E27FC236}">
                  <a16:creationId xmlns:a16="http://schemas.microsoft.com/office/drawing/2014/main" id="{9006EF0F-2D63-C434-04BE-A0695E6B5455}"/>
                </a:ext>
                <a:ext uri="{C183D7F6-B498-43B3-948B-1728B52AA6E4}">
                  <adec:decorative xmlns:adec="http://schemas.microsoft.com/office/drawing/2017/decorative" val="1"/>
                </a:ext>
              </a:extLst>
            </p:cNvPr>
            <p:cNvCxnSpPr>
              <a:cxnSpLocks/>
              <a:stCxn id="66" idx="0"/>
              <a:endCxn id="65" idx="2"/>
            </p:cNvCxnSpPr>
            <p:nvPr/>
          </p:nvCxnSpPr>
          <p:spPr>
            <a:xfrm flipV="1">
              <a:off x="6000017" y="4963045"/>
              <a:ext cx="0" cy="308660"/>
            </a:xfrm>
            <a:prstGeom prst="straightConnector1">
              <a:avLst/>
            </a:prstGeom>
            <a:noFill/>
            <a:ln w="12700" cap="rnd" cmpd="sng" algn="ctr">
              <a:solidFill>
                <a:srgbClr val="000000"/>
              </a:solidFill>
              <a:prstDash val="solid"/>
              <a:headEnd type="arrow" w="lg" len="sm"/>
              <a:tailEnd type="none" w="lg" len="sm"/>
            </a:ln>
            <a:effectLst/>
          </p:spPr>
        </p:cxnSp>
        <p:cxnSp>
          <p:nvCxnSpPr>
            <p:cNvPr id="69" name="Connettore 2 78">
              <a:extLst>
                <a:ext uri="{FF2B5EF4-FFF2-40B4-BE49-F238E27FC236}">
                  <a16:creationId xmlns:a16="http://schemas.microsoft.com/office/drawing/2014/main" id="{23FEF73C-97AC-1169-ECE7-792D609EAB42}"/>
                </a:ext>
                <a:ext uri="{C183D7F6-B498-43B3-948B-1728B52AA6E4}">
                  <adec:decorative xmlns:adec="http://schemas.microsoft.com/office/drawing/2017/decorative" val="1"/>
                </a:ext>
              </a:extLst>
            </p:cNvPr>
            <p:cNvCxnSpPr>
              <a:cxnSpLocks/>
              <a:stCxn id="67" idx="0"/>
            </p:cNvCxnSpPr>
            <p:nvPr/>
          </p:nvCxnSpPr>
          <p:spPr>
            <a:xfrm flipH="1" flipV="1">
              <a:off x="6276592" y="4942421"/>
              <a:ext cx="551331" cy="274320"/>
            </a:xfrm>
            <a:prstGeom prst="straightConnector1">
              <a:avLst/>
            </a:prstGeom>
            <a:noFill/>
            <a:ln w="12700" cap="rnd" cmpd="sng" algn="ctr">
              <a:solidFill>
                <a:srgbClr val="000000"/>
              </a:solidFill>
              <a:prstDash val="solid"/>
              <a:headEnd type="arrow" w="lg" len="sm"/>
              <a:tailEnd type="none" w="lg" len="sm"/>
            </a:ln>
            <a:effectLst/>
          </p:spPr>
        </p:cxnSp>
        <p:cxnSp>
          <p:nvCxnSpPr>
            <p:cNvPr id="70" name="Connettore 2 74">
              <a:extLst>
                <a:ext uri="{FF2B5EF4-FFF2-40B4-BE49-F238E27FC236}">
                  <a16:creationId xmlns:a16="http://schemas.microsoft.com/office/drawing/2014/main" id="{EDDF40B2-612B-A932-8EF2-479092D583E5}"/>
                </a:ext>
                <a:ext uri="{C183D7F6-B498-43B3-948B-1728B52AA6E4}">
                  <adec:decorative xmlns:adec="http://schemas.microsoft.com/office/drawing/2017/decorative" val="1"/>
                </a:ext>
              </a:extLst>
            </p:cNvPr>
            <p:cNvCxnSpPr>
              <a:cxnSpLocks/>
            </p:cNvCxnSpPr>
            <p:nvPr/>
          </p:nvCxnSpPr>
          <p:spPr>
            <a:xfrm flipV="1">
              <a:off x="5206907" y="4936187"/>
              <a:ext cx="555205" cy="274320"/>
            </a:xfrm>
            <a:prstGeom prst="straightConnector1">
              <a:avLst/>
            </a:prstGeom>
            <a:noFill/>
            <a:ln w="12700" cap="rnd" cmpd="sng" algn="ctr">
              <a:solidFill>
                <a:srgbClr val="000000"/>
              </a:solidFill>
              <a:prstDash val="solid"/>
              <a:headEnd type="arrow" w="lg" len="sm"/>
              <a:tailEnd type="none" w="lg" len="sm"/>
            </a:ln>
            <a:effectLst/>
          </p:spPr>
        </p:cxnSp>
      </p:grpSp>
      <p:sp>
        <p:nvSpPr>
          <p:cNvPr id="71" name="TextBox 13">
            <a:extLst>
              <a:ext uri="{FF2B5EF4-FFF2-40B4-BE49-F238E27FC236}">
                <a16:creationId xmlns:a16="http://schemas.microsoft.com/office/drawing/2014/main" id="{27F8566E-004E-9610-3C15-DC7B0462A3ED}"/>
              </a:ext>
            </a:extLst>
          </p:cNvPr>
          <p:cNvSpPr txBox="1">
            <a:spLocks/>
          </p:cNvSpPr>
          <p:nvPr/>
        </p:nvSpPr>
        <p:spPr>
          <a:xfrm>
            <a:off x="8104693" y="3679108"/>
            <a:ext cx="3477325"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ts val="600"/>
              </a:spcBef>
              <a:spcAft>
                <a:spcPts val="600"/>
              </a:spcAft>
              <a:buClrTx/>
              <a:buSzPct val="90000"/>
              <a:buFont typeface="Wingdings" panose="05000000000000000000" pitchFamily="2" charset="2"/>
              <a:buNone/>
              <a:tabLst/>
              <a:defRPr sz="2000" spc="0" baseline="0">
                <a:latin typeface="+mj-lt"/>
                <a:cs typeface="Segoe UI" panose="020B0502040204020203" pitchFamily="34" charset="0"/>
              </a:defRPr>
            </a:lvl1pPr>
            <a:lvl2pPr marL="266700" marR="0" lvl="1" indent="-266700" defTabSz="932742" fontAlgn="auto">
              <a:lnSpc>
                <a:spcPct val="100000"/>
              </a:lnSpc>
              <a:spcBef>
                <a:spcPts val="600"/>
              </a:spcBef>
              <a:spcAft>
                <a:spcPts val="600"/>
              </a:spcAft>
              <a:buClrTx/>
              <a:buSzPct val="90000"/>
              <a:buFont typeface="Arial" panose="020B0604020202020204" pitchFamily="34" charset="0"/>
              <a:buChar char="•"/>
              <a:tabLst/>
              <a:defRPr sz="18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defRPr/>
            </a:pPr>
            <a:r>
              <a:rPr lang="en-US" sz="1800">
                <a:solidFill>
                  <a:srgbClr val="000000"/>
                </a:solidFill>
                <a:latin typeface="Segoe UI Semibold"/>
              </a:rPr>
              <a:t>Custom</a:t>
            </a:r>
          </a:p>
        </p:txBody>
      </p:sp>
      <p:grpSp>
        <p:nvGrpSpPr>
          <p:cNvPr id="72" name="Group 71" descr="Visual representing a custom workflow">
            <a:extLst>
              <a:ext uri="{FF2B5EF4-FFF2-40B4-BE49-F238E27FC236}">
                <a16:creationId xmlns:a16="http://schemas.microsoft.com/office/drawing/2014/main" id="{33812A98-B245-F861-6EA2-3F152CDB7F0D}"/>
              </a:ext>
            </a:extLst>
          </p:cNvPr>
          <p:cNvGrpSpPr/>
          <p:nvPr/>
        </p:nvGrpSpPr>
        <p:grpSpPr>
          <a:xfrm>
            <a:off x="8772476" y="4251225"/>
            <a:ext cx="2083136" cy="1432016"/>
            <a:chOff x="8892284" y="4578429"/>
            <a:chExt cx="2083136" cy="1432016"/>
          </a:xfrm>
        </p:grpSpPr>
        <p:sp>
          <p:nvSpPr>
            <p:cNvPr id="73" name="Rectangle: Rounded Corners 8">
              <a:extLst>
                <a:ext uri="{FF2B5EF4-FFF2-40B4-BE49-F238E27FC236}">
                  <a16:creationId xmlns:a16="http://schemas.microsoft.com/office/drawing/2014/main" id="{D0C78CC1-3A5B-DD82-8F58-2C5BC1883695}"/>
                </a:ext>
                <a:ext uri="{C183D7F6-B498-43B3-948B-1728B52AA6E4}">
                  <adec:decorative xmlns:adec="http://schemas.microsoft.com/office/drawing/2017/decorative" val="1"/>
                </a:ext>
              </a:extLst>
            </p:cNvPr>
            <p:cNvSpPr/>
            <p:nvPr/>
          </p:nvSpPr>
          <p:spPr bwMode="auto">
            <a:xfrm>
              <a:off x="9723270" y="5163092"/>
              <a:ext cx="475809" cy="237751"/>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cxnSp>
          <p:nvCxnSpPr>
            <p:cNvPr id="74" name="Connettore 2 130">
              <a:extLst>
                <a:ext uri="{FF2B5EF4-FFF2-40B4-BE49-F238E27FC236}">
                  <a16:creationId xmlns:a16="http://schemas.microsoft.com/office/drawing/2014/main" id="{6BC8CFDB-32D2-D91E-FF3C-6DC7AA70F98C}"/>
                </a:ext>
                <a:ext uri="{C183D7F6-B498-43B3-948B-1728B52AA6E4}">
                  <adec:decorative xmlns:adec="http://schemas.microsoft.com/office/drawing/2017/decorative" val="1"/>
                </a:ext>
              </a:extLst>
            </p:cNvPr>
            <p:cNvCxnSpPr>
              <a:cxnSpLocks/>
              <a:stCxn id="75" idx="2"/>
              <a:endCxn id="77" idx="0"/>
            </p:cNvCxnSpPr>
            <p:nvPr/>
          </p:nvCxnSpPr>
          <p:spPr>
            <a:xfrm>
              <a:off x="9130188" y="4940660"/>
              <a:ext cx="2915" cy="320338"/>
            </a:xfrm>
            <a:prstGeom prst="straightConnector1">
              <a:avLst/>
            </a:prstGeom>
            <a:noFill/>
            <a:ln w="12700" cap="rnd" cmpd="sng" algn="ctr">
              <a:solidFill>
                <a:srgbClr val="000000"/>
              </a:solidFill>
              <a:prstDash val="solid"/>
              <a:headEnd type="none" w="lg" len="sm"/>
              <a:tailEnd type="arrow" w="lg" len="sm"/>
            </a:ln>
            <a:effectLst/>
          </p:spPr>
        </p:cxnSp>
        <p:sp>
          <p:nvSpPr>
            <p:cNvPr id="75" name="Rectangle: Rounded Corners 8">
              <a:extLst>
                <a:ext uri="{FF2B5EF4-FFF2-40B4-BE49-F238E27FC236}">
                  <a16:creationId xmlns:a16="http://schemas.microsoft.com/office/drawing/2014/main" id="{71C981C0-684F-D221-94DE-4960F68A120E}"/>
                </a:ext>
                <a:ext uri="{C183D7F6-B498-43B3-948B-1728B52AA6E4}">
                  <adec:decorative xmlns:adec="http://schemas.microsoft.com/office/drawing/2017/decorative" val="1"/>
                </a:ext>
              </a:extLst>
            </p:cNvPr>
            <p:cNvSpPr/>
            <p:nvPr/>
          </p:nvSpPr>
          <p:spPr bwMode="auto">
            <a:xfrm>
              <a:off x="8892284" y="4702910"/>
              <a:ext cx="475809" cy="237751"/>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6" name="Rectangle: Rounded Corners 8">
              <a:extLst>
                <a:ext uri="{FF2B5EF4-FFF2-40B4-BE49-F238E27FC236}">
                  <a16:creationId xmlns:a16="http://schemas.microsoft.com/office/drawing/2014/main" id="{7AC5DB2A-6C74-661F-AC02-A1B3D32DE2A7}"/>
                </a:ext>
                <a:ext uri="{C183D7F6-B498-43B3-948B-1728B52AA6E4}">
                  <adec:decorative xmlns:adec="http://schemas.microsoft.com/office/drawing/2017/decorative" val="1"/>
                </a:ext>
              </a:extLst>
            </p:cNvPr>
            <p:cNvSpPr/>
            <p:nvPr/>
          </p:nvSpPr>
          <p:spPr bwMode="auto">
            <a:xfrm>
              <a:off x="9922531" y="4578429"/>
              <a:ext cx="475809" cy="237751"/>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7" name="Rectangle: Rounded Corners 8">
              <a:extLst>
                <a:ext uri="{FF2B5EF4-FFF2-40B4-BE49-F238E27FC236}">
                  <a16:creationId xmlns:a16="http://schemas.microsoft.com/office/drawing/2014/main" id="{0BFE2440-A49F-34EC-BD9B-12000A3F0AC1}"/>
                </a:ext>
                <a:ext uri="{C183D7F6-B498-43B3-948B-1728B52AA6E4}">
                  <adec:decorative xmlns:adec="http://schemas.microsoft.com/office/drawing/2017/decorative" val="1"/>
                </a:ext>
              </a:extLst>
            </p:cNvPr>
            <p:cNvSpPr/>
            <p:nvPr/>
          </p:nvSpPr>
          <p:spPr bwMode="auto">
            <a:xfrm>
              <a:off x="8895199" y="5260998"/>
              <a:ext cx="475809" cy="237751"/>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8" name="Rectangle: Rounded Corners 8">
              <a:extLst>
                <a:ext uri="{FF2B5EF4-FFF2-40B4-BE49-F238E27FC236}">
                  <a16:creationId xmlns:a16="http://schemas.microsoft.com/office/drawing/2014/main" id="{65500172-981B-8147-ACEF-DF4DA8126E4D}"/>
                </a:ext>
                <a:ext uri="{C183D7F6-B498-43B3-948B-1728B52AA6E4}">
                  <adec:decorative xmlns:adec="http://schemas.microsoft.com/office/drawing/2017/decorative" val="1"/>
                </a:ext>
              </a:extLst>
            </p:cNvPr>
            <p:cNvSpPr/>
            <p:nvPr/>
          </p:nvSpPr>
          <p:spPr bwMode="auto">
            <a:xfrm>
              <a:off x="9364223" y="5772694"/>
              <a:ext cx="475809" cy="237751"/>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9" name="Rectangle: Rounded Corners 8">
              <a:extLst>
                <a:ext uri="{FF2B5EF4-FFF2-40B4-BE49-F238E27FC236}">
                  <a16:creationId xmlns:a16="http://schemas.microsoft.com/office/drawing/2014/main" id="{698E8170-9013-7449-E796-B9FF12D40ED0}"/>
                </a:ext>
                <a:ext uri="{C183D7F6-B498-43B3-948B-1728B52AA6E4}">
                  <adec:decorative xmlns:adec="http://schemas.microsoft.com/office/drawing/2017/decorative" val="1"/>
                </a:ext>
              </a:extLst>
            </p:cNvPr>
            <p:cNvSpPr/>
            <p:nvPr/>
          </p:nvSpPr>
          <p:spPr bwMode="auto">
            <a:xfrm>
              <a:off x="10499611" y="5012058"/>
              <a:ext cx="475809" cy="237751"/>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80" name="Rectangle: Rounded Corners 8">
              <a:extLst>
                <a:ext uri="{FF2B5EF4-FFF2-40B4-BE49-F238E27FC236}">
                  <a16:creationId xmlns:a16="http://schemas.microsoft.com/office/drawing/2014/main" id="{E2FE44B4-0B06-C11F-9B4F-A509AEBB1D31}"/>
                </a:ext>
                <a:ext uri="{C183D7F6-B498-43B3-948B-1728B52AA6E4}">
                  <adec:decorative xmlns:adec="http://schemas.microsoft.com/office/drawing/2017/decorative" val="1"/>
                </a:ext>
              </a:extLst>
            </p:cNvPr>
            <p:cNvSpPr/>
            <p:nvPr/>
          </p:nvSpPr>
          <p:spPr bwMode="auto">
            <a:xfrm>
              <a:off x="10482984" y="5626177"/>
              <a:ext cx="475809" cy="237751"/>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cxnSp>
          <p:nvCxnSpPr>
            <p:cNvPr id="81" name="Connettore 2 127">
              <a:extLst>
                <a:ext uri="{FF2B5EF4-FFF2-40B4-BE49-F238E27FC236}">
                  <a16:creationId xmlns:a16="http://schemas.microsoft.com/office/drawing/2014/main" id="{2B87A5FF-1001-779F-2EA0-5AF7D72937ED}"/>
                </a:ext>
                <a:ext uri="{C183D7F6-B498-43B3-948B-1728B52AA6E4}">
                  <adec:decorative xmlns:adec="http://schemas.microsoft.com/office/drawing/2017/decorative" val="1"/>
                </a:ext>
              </a:extLst>
            </p:cNvPr>
            <p:cNvCxnSpPr>
              <a:cxnSpLocks/>
              <a:stCxn id="75" idx="3"/>
              <a:endCxn id="76" idx="1"/>
            </p:cNvCxnSpPr>
            <p:nvPr/>
          </p:nvCxnSpPr>
          <p:spPr>
            <a:xfrm flipV="1">
              <a:off x="9368093" y="4697304"/>
              <a:ext cx="554437" cy="124481"/>
            </a:xfrm>
            <a:prstGeom prst="straightConnector1">
              <a:avLst/>
            </a:prstGeom>
            <a:noFill/>
            <a:ln w="12700" cap="rnd" cmpd="sng" algn="ctr">
              <a:solidFill>
                <a:srgbClr val="000000"/>
              </a:solidFill>
              <a:prstDash val="solid"/>
              <a:headEnd type="none" w="lg" len="sm"/>
              <a:tailEnd type="arrow" w="lg" len="sm"/>
            </a:ln>
            <a:effectLst/>
          </p:spPr>
        </p:cxnSp>
        <p:cxnSp>
          <p:nvCxnSpPr>
            <p:cNvPr id="82" name="Connettore 2 133">
              <a:extLst>
                <a:ext uri="{FF2B5EF4-FFF2-40B4-BE49-F238E27FC236}">
                  <a16:creationId xmlns:a16="http://schemas.microsoft.com/office/drawing/2014/main" id="{C3F0D458-72EE-A976-C4DC-BDCCAC593E76}"/>
                </a:ext>
                <a:ext uri="{C183D7F6-B498-43B3-948B-1728B52AA6E4}">
                  <adec:decorative xmlns:adec="http://schemas.microsoft.com/office/drawing/2017/decorative" val="1"/>
                </a:ext>
              </a:extLst>
            </p:cNvPr>
            <p:cNvCxnSpPr>
              <a:cxnSpLocks/>
              <a:stCxn id="77" idx="3"/>
              <a:endCxn id="73" idx="1"/>
            </p:cNvCxnSpPr>
            <p:nvPr/>
          </p:nvCxnSpPr>
          <p:spPr>
            <a:xfrm flipV="1">
              <a:off x="9371008" y="5281968"/>
              <a:ext cx="352263" cy="97906"/>
            </a:xfrm>
            <a:prstGeom prst="straightConnector1">
              <a:avLst/>
            </a:prstGeom>
            <a:noFill/>
            <a:ln w="12700" cap="rnd" cmpd="sng" algn="ctr">
              <a:solidFill>
                <a:srgbClr val="000000"/>
              </a:solidFill>
              <a:prstDash val="solid"/>
              <a:headEnd type="none" w="lg" len="sm"/>
              <a:tailEnd type="arrow" w="lg" len="sm"/>
            </a:ln>
            <a:effectLst/>
          </p:spPr>
        </p:cxnSp>
        <p:cxnSp>
          <p:nvCxnSpPr>
            <p:cNvPr id="83" name="Connettore 2 136">
              <a:extLst>
                <a:ext uri="{FF2B5EF4-FFF2-40B4-BE49-F238E27FC236}">
                  <a16:creationId xmlns:a16="http://schemas.microsoft.com/office/drawing/2014/main" id="{C1D80A08-D0DB-4CCE-47FA-68BFD58FE0B2}"/>
                </a:ext>
                <a:ext uri="{C183D7F6-B498-43B3-948B-1728B52AA6E4}">
                  <adec:decorative xmlns:adec="http://schemas.microsoft.com/office/drawing/2017/decorative" val="1"/>
                </a:ext>
              </a:extLst>
            </p:cNvPr>
            <p:cNvCxnSpPr>
              <a:stCxn id="77" idx="3"/>
              <a:endCxn id="78" idx="0"/>
            </p:cNvCxnSpPr>
            <p:nvPr/>
          </p:nvCxnSpPr>
          <p:spPr>
            <a:xfrm>
              <a:off x="9371008" y="5379874"/>
              <a:ext cx="231120" cy="392820"/>
            </a:xfrm>
            <a:prstGeom prst="straightConnector1">
              <a:avLst/>
            </a:prstGeom>
            <a:noFill/>
            <a:ln w="12700" cap="rnd" cmpd="sng" algn="ctr">
              <a:solidFill>
                <a:srgbClr val="000000"/>
              </a:solidFill>
              <a:prstDash val="solid"/>
              <a:headEnd type="none" w="lg" len="sm"/>
              <a:tailEnd type="arrow" w="lg" len="sm"/>
            </a:ln>
            <a:effectLst/>
          </p:spPr>
        </p:cxnSp>
        <p:cxnSp>
          <p:nvCxnSpPr>
            <p:cNvPr id="84" name="Connettore 2 138">
              <a:extLst>
                <a:ext uri="{FF2B5EF4-FFF2-40B4-BE49-F238E27FC236}">
                  <a16:creationId xmlns:a16="http://schemas.microsoft.com/office/drawing/2014/main" id="{813B6C7B-ED81-6860-562C-F961EAA5E9D4}"/>
                </a:ext>
                <a:ext uri="{C183D7F6-B498-43B3-948B-1728B52AA6E4}">
                  <adec:decorative xmlns:adec="http://schemas.microsoft.com/office/drawing/2017/decorative" val="1"/>
                </a:ext>
              </a:extLst>
            </p:cNvPr>
            <p:cNvCxnSpPr>
              <a:cxnSpLocks/>
              <a:stCxn id="78" idx="0"/>
              <a:endCxn id="73" idx="2"/>
            </p:cNvCxnSpPr>
            <p:nvPr/>
          </p:nvCxnSpPr>
          <p:spPr>
            <a:xfrm flipV="1">
              <a:off x="9602128" y="5400843"/>
              <a:ext cx="359046" cy="371851"/>
            </a:xfrm>
            <a:prstGeom prst="straightConnector1">
              <a:avLst/>
            </a:prstGeom>
            <a:noFill/>
            <a:ln w="12700" cap="rnd" cmpd="sng" algn="ctr">
              <a:solidFill>
                <a:srgbClr val="000000"/>
              </a:solidFill>
              <a:prstDash val="solid"/>
              <a:headEnd type="none" w="lg" len="sm"/>
              <a:tailEnd type="arrow" w="lg" len="sm"/>
            </a:ln>
            <a:effectLst/>
          </p:spPr>
        </p:cxnSp>
        <p:cxnSp>
          <p:nvCxnSpPr>
            <p:cNvPr id="85" name="Connettore 2 141">
              <a:extLst>
                <a:ext uri="{FF2B5EF4-FFF2-40B4-BE49-F238E27FC236}">
                  <a16:creationId xmlns:a16="http://schemas.microsoft.com/office/drawing/2014/main" id="{E760301F-DC22-C637-6747-2D9B29F44C1C}"/>
                </a:ext>
                <a:ext uri="{C183D7F6-B498-43B3-948B-1728B52AA6E4}">
                  <adec:decorative xmlns:adec="http://schemas.microsoft.com/office/drawing/2017/decorative" val="1"/>
                </a:ext>
              </a:extLst>
            </p:cNvPr>
            <p:cNvCxnSpPr>
              <a:cxnSpLocks/>
              <a:stCxn id="73" idx="0"/>
              <a:endCxn id="76" idx="2"/>
            </p:cNvCxnSpPr>
            <p:nvPr/>
          </p:nvCxnSpPr>
          <p:spPr>
            <a:xfrm flipV="1">
              <a:off x="9961175" y="4816180"/>
              <a:ext cx="199260" cy="346912"/>
            </a:xfrm>
            <a:prstGeom prst="straightConnector1">
              <a:avLst/>
            </a:prstGeom>
            <a:noFill/>
            <a:ln w="12700" cap="rnd" cmpd="sng" algn="ctr">
              <a:solidFill>
                <a:srgbClr val="000000"/>
              </a:solidFill>
              <a:prstDash val="solid"/>
              <a:headEnd type="none" w="lg" len="sm"/>
              <a:tailEnd type="arrow" w="lg" len="sm"/>
            </a:ln>
            <a:effectLst/>
          </p:spPr>
        </p:cxnSp>
        <p:cxnSp>
          <p:nvCxnSpPr>
            <p:cNvPr id="86" name="Connettore 2 143">
              <a:extLst>
                <a:ext uri="{FF2B5EF4-FFF2-40B4-BE49-F238E27FC236}">
                  <a16:creationId xmlns:a16="http://schemas.microsoft.com/office/drawing/2014/main" id="{E0514110-98E4-CD0F-006E-1239186685B9}"/>
                </a:ext>
                <a:ext uri="{C183D7F6-B498-43B3-948B-1728B52AA6E4}">
                  <adec:decorative xmlns:adec="http://schemas.microsoft.com/office/drawing/2017/decorative" val="1"/>
                </a:ext>
              </a:extLst>
            </p:cNvPr>
            <p:cNvCxnSpPr>
              <a:cxnSpLocks/>
              <a:stCxn id="73" idx="3"/>
              <a:endCxn id="80" idx="0"/>
            </p:cNvCxnSpPr>
            <p:nvPr/>
          </p:nvCxnSpPr>
          <p:spPr>
            <a:xfrm>
              <a:off x="10199079" y="5281968"/>
              <a:ext cx="521810" cy="320040"/>
            </a:xfrm>
            <a:prstGeom prst="straightConnector1">
              <a:avLst/>
            </a:prstGeom>
            <a:noFill/>
            <a:ln w="12700" cap="rnd" cmpd="sng" algn="ctr">
              <a:solidFill>
                <a:srgbClr val="000000"/>
              </a:solidFill>
              <a:prstDash val="solid"/>
              <a:headEnd type="none" w="lg" len="sm"/>
              <a:tailEnd type="arrow" w="lg" len="sm"/>
            </a:ln>
            <a:effectLst/>
          </p:spPr>
        </p:cxnSp>
        <p:cxnSp>
          <p:nvCxnSpPr>
            <p:cNvPr id="87" name="Connettore 2 145">
              <a:extLst>
                <a:ext uri="{FF2B5EF4-FFF2-40B4-BE49-F238E27FC236}">
                  <a16:creationId xmlns:a16="http://schemas.microsoft.com/office/drawing/2014/main" id="{E1FC81B9-7832-DCA2-3D6C-319C366E7932}"/>
                </a:ext>
                <a:ext uri="{C183D7F6-B498-43B3-948B-1728B52AA6E4}">
                  <adec:decorative xmlns:adec="http://schemas.microsoft.com/office/drawing/2017/decorative" val="1"/>
                </a:ext>
              </a:extLst>
            </p:cNvPr>
            <p:cNvCxnSpPr>
              <a:stCxn id="76" idx="3"/>
              <a:endCxn id="79" idx="0"/>
            </p:cNvCxnSpPr>
            <p:nvPr/>
          </p:nvCxnSpPr>
          <p:spPr>
            <a:xfrm>
              <a:off x="10398340" y="4697304"/>
              <a:ext cx="339176" cy="314754"/>
            </a:xfrm>
            <a:prstGeom prst="straightConnector1">
              <a:avLst/>
            </a:prstGeom>
            <a:noFill/>
            <a:ln w="12700" cap="rnd" cmpd="sng" algn="ctr">
              <a:solidFill>
                <a:srgbClr val="000000"/>
              </a:solidFill>
              <a:prstDash val="solid"/>
              <a:headEnd type="none" w="lg" len="sm"/>
              <a:tailEnd type="arrow" w="lg" len="sm"/>
            </a:ln>
            <a:effectLst/>
          </p:spPr>
        </p:cxnSp>
        <p:cxnSp>
          <p:nvCxnSpPr>
            <p:cNvPr id="88" name="Connettore 2 147">
              <a:extLst>
                <a:ext uri="{FF2B5EF4-FFF2-40B4-BE49-F238E27FC236}">
                  <a16:creationId xmlns:a16="http://schemas.microsoft.com/office/drawing/2014/main" id="{DEA5EA9C-CF4D-A069-BA96-5632A7582D7C}"/>
                </a:ext>
                <a:ext uri="{C183D7F6-B498-43B3-948B-1728B52AA6E4}">
                  <adec:decorative xmlns:adec="http://schemas.microsoft.com/office/drawing/2017/decorative" val="1"/>
                </a:ext>
              </a:extLst>
            </p:cNvPr>
            <p:cNvCxnSpPr>
              <a:endCxn id="80" idx="1"/>
            </p:cNvCxnSpPr>
            <p:nvPr/>
          </p:nvCxnSpPr>
          <p:spPr>
            <a:xfrm flipV="1">
              <a:off x="9860192" y="5745052"/>
              <a:ext cx="622792" cy="137276"/>
            </a:xfrm>
            <a:prstGeom prst="straightConnector1">
              <a:avLst/>
            </a:prstGeom>
            <a:noFill/>
            <a:ln w="12700" cap="rnd" cmpd="sng" algn="ctr">
              <a:solidFill>
                <a:srgbClr val="000000"/>
              </a:solidFill>
              <a:prstDash val="solid"/>
              <a:headEnd type="none" w="lg" len="sm"/>
              <a:tailEnd type="arrow" w="lg" len="sm"/>
            </a:ln>
            <a:effectLst/>
          </p:spPr>
        </p:cxnSp>
        <p:cxnSp>
          <p:nvCxnSpPr>
            <p:cNvPr id="89" name="Connettore 2 149">
              <a:extLst>
                <a:ext uri="{FF2B5EF4-FFF2-40B4-BE49-F238E27FC236}">
                  <a16:creationId xmlns:a16="http://schemas.microsoft.com/office/drawing/2014/main" id="{F81B0CAA-12B5-AD5E-7568-C311D38A0808}"/>
                </a:ext>
                <a:ext uri="{C183D7F6-B498-43B3-948B-1728B52AA6E4}">
                  <adec:decorative xmlns:adec="http://schemas.microsoft.com/office/drawing/2017/decorative" val="1"/>
                </a:ext>
              </a:extLst>
            </p:cNvPr>
            <p:cNvCxnSpPr>
              <a:stCxn id="80" idx="0"/>
              <a:endCxn id="79" idx="2"/>
            </p:cNvCxnSpPr>
            <p:nvPr/>
          </p:nvCxnSpPr>
          <p:spPr>
            <a:xfrm flipV="1">
              <a:off x="10720889" y="5249809"/>
              <a:ext cx="16626" cy="376368"/>
            </a:xfrm>
            <a:prstGeom prst="straightConnector1">
              <a:avLst/>
            </a:prstGeom>
            <a:noFill/>
            <a:ln w="12700" cap="rnd" cmpd="sng" algn="ctr">
              <a:solidFill>
                <a:srgbClr val="000000"/>
              </a:solidFill>
              <a:prstDash val="solid"/>
              <a:headEnd type="none" w="lg" len="sm"/>
              <a:tailEnd type="arrow" w="lg" len="sm"/>
            </a:ln>
            <a:effectLst/>
          </p:spPr>
        </p:cxnSp>
      </p:grpSp>
      <p:sp>
        <p:nvSpPr>
          <p:cNvPr id="90" name="Rounded Rectangle 11">
            <a:extLst>
              <a:ext uri="{FF2B5EF4-FFF2-40B4-BE49-F238E27FC236}">
                <a16:creationId xmlns:a16="http://schemas.microsoft.com/office/drawing/2014/main" id="{022642A8-6724-091D-186A-AC282D9F89C8}"/>
              </a:ext>
              <a:ext uri="{C183D7F6-B498-43B3-948B-1728B52AA6E4}">
                <adec:decorative xmlns:adec="http://schemas.microsoft.com/office/drawing/2017/decorative" val="1"/>
              </a:ext>
            </a:extLst>
          </p:cNvPr>
          <p:cNvSpPr>
            <a:spLocks/>
          </p:cNvSpPr>
          <p:nvPr/>
        </p:nvSpPr>
        <p:spPr bwMode="auto">
          <a:xfrm>
            <a:off x="563497" y="1010928"/>
            <a:ext cx="11021125" cy="5062668"/>
          </a:xfrm>
          <a:prstGeom prst="roundRect">
            <a:avLst>
              <a:gd name="adj" fmla="val 5687"/>
            </a:avLst>
          </a:prstGeom>
          <a:noFill/>
          <a:ln w="12700" cap="rnd" cmpd="sng" algn="ctr">
            <a:solidFill>
              <a:srgbClr val="3A495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Rectangle: Rounded Corners 8">
            <a:extLst>
              <a:ext uri="{FF2B5EF4-FFF2-40B4-BE49-F238E27FC236}">
                <a16:creationId xmlns:a16="http://schemas.microsoft.com/office/drawing/2014/main" id="{C75A6BE6-5908-CD88-2BF9-7ADFAB4311BC}"/>
              </a:ext>
              <a:ext uri="{C183D7F6-B498-43B3-948B-1728B52AA6E4}">
                <adec:decorative xmlns:adec="http://schemas.microsoft.com/office/drawing/2017/decorative" val="1"/>
              </a:ext>
            </a:extLst>
          </p:cNvPr>
          <p:cNvSpPr>
            <a:spLocks/>
          </p:cNvSpPr>
          <p:nvPr/>
        </p:nvSpPr>
        <p:spPr bwMode="auto">
          <a:xfrm>
            <a:off x="4864907" y="4944501"/>
            <a:ext cx="564880" cy="282258"/>
          </a:xfrm>
          <a:prstGeom prst="roundRect">
            <a:avLst/>
          </a:prstGeom>
          <a:solidFill>
            <a:srgbClr val="0078D4"/>
          </a:solid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34712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1C53-4B3E-3893-6E6E-70A8C3C2687A}"/>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BD0499A7-820C-6BA9-C5BB-8C7867D20465}"/>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srgbClr val="0078D4"/>
                </a:solidFill>
                <a:latin typeface="Segoe Sans Text ExtraBold"/>
                <a:cs typeface="Segoe Sans Text ExtraBold"/>
              </a:rPr>
              <a:t>Multi-agent workflows</a:t>
            </a:r>
            <a:endParaRPr kumimoji="0" lang="en-US" sz="3600" b="1" i="0" u="none" strike="noStrike" kern="1200" cap="none" spc="0" normalizeH="0" baseline="0" noProof="0">
              <a:ln>
                <a:noFill/>
              </a:ln>
              <a:solidFill>
                <a:srgbClr val="0078D4"/>
              </a:solidFill>
              <a:effectLst/>
              <a:uLnTx/>
              <a:uFillTx/>
              <a:latin typeface="Segoe Sans Text ExtraBold"/>
              <a:cs typeface="Segoe Sans Text ExtraBold"/>
            </a:endParaRPr>
          </a:p>
        </p:txBody>
      </p:sp>
      <p:sp>
        <p:nvSpPr>
          <p:cNvPr id="4" name="Slide Number Placeholder 5">
            <a:extLst>
              <a:ext uri="{FF2B5EF4-FFF2-40B4-BE49-F238E27FC236}">
                <a16:creationId xmlns:a16="http://schemas.microsoft.com/office/drawing/2014/main" id="{7342714C-BD34-FF27-3242-7F8B3E65FB75}"/>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7" name="Rectangle: Rounded Corners 10">
            <a:extLst>
              <a:ext uri="{FF2B5EF4-FFF2-40B4-BE49-F238E27FC236}">
                <a16:creationId xmlns:a16="http://schemas.microsoft.com/office/drawing/2014/main" id="{0F48008B-5E6F-31F5-A7B0-F8BA8AEF76DF}"/>
              </a:ext>
            </a:extLst>
          </p:cNvPr>
          <p:cNvSpPr/>
          <p:nvPr/>
        </p:nvSpPr>
        <p:spPr>
          <a:xfrm>
            <a:off x="318928" y="1638665"/>
            <a:ext cx="4862672" cy="4139595"/>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ja-JP" b="0" i="0" u="none" strike="noStrike" kern="1200" cap="none" spc="0" normalizeH="0" baseline="0" noProof="0">
                <a:ln>
                  <a:noFill/>
                </a:ln>
                <a:solidFill>
                  <a:srgbClr val="000000"/>
                </a:solidFill>
                <a:effectLst/>
                <a:uLnTx/>
                <a:uFillTx/>
                <a:latin typeface="Segoe Sans Text" pitchFamily="2" charset="0"/>
                <a:cs typeface="Segoe Sans Text" pitchFamily="2" charset="0"/>
              </a:rPr>
              <a:t>E</a:t>
            </a:r>
            <a:r>
              <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rPr>
              <a:t>mpower developers to build </a:t>
            </a:r>
            <a:r>
              <a:rPr kumimoji="0" lang="en-US" b="1" i="0" u="none" strike="noStrike" kern="1200" cap="none" spc="0" normalizeH="0" baseline="0" noProof="0">
                <a:ln>
                  <a:noFill/>
                </a:ln>
                <a:solidFill>
                  <a:srgbClr val="000000"/>
                </a:solidFill>
                <a:effectLst/>
                <a:uLnTx/>
                <a:uFillTx/>
                <a:latin typeface="Segoe Sans Text" pitchFamily="2" charset="0"/>
                <a:cs typeface="Segoe Sans Text" pitchFamily="2" charset="0"/>
              </a:rPr>
              <a:t>multi-step, cross-agent logic</a:t>
            </a:r>
            <a:r>
              <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rPr>
              <a:t> with </a:t>
            </a:r>
            <a:r>
              <a:rPr kumimoji="0" lang="en-US" b="1" i="0" u="none" strike="noStrike" kern="1200" cap="none" spc="0" normalizeH="0" baseline="0" noProof="0">
                <a:ln>
                  <a:noFill/>
                </a:ln>
                <a:solidFill>
                  <a:srgbClr val="000000"/>
                </a:solidFill>
                <a:effectLst/>
                <a:uLnTx/>
                <a:uFillTx/>
                <a:latin typeface="Segoe Sans Text" pitchFamily="2" charset="0"/>
                <a:cs typeface="Segoe Sans Text" pitchFamily="2" charset="0"/>
              </a:rPr>
              <a:t>explicit transitions</a:t>
            </a:r>
            <a:r>
              <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rPr>
              <a:t>, state control, and structured data sharing</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rPr>
              <a:t>Offer </a:t>
            </a:r>
            <a:r>
              <a:rPr kumimoji="0" lang="en-US" b="1" i="0" u="none" strike="noStrike" kern="1200" cap="none" spc="0" normalizeH="0" baseline="0" noProof="0">
                <a:ln>
                  <a:noFill/>
                </a:ln>
                <a:solidFill>
                  <a:srgbClr val="000000"/>
                </a:solidFill>
                <a:effectLst/>
                <a:uLnTx/>
                <a:uFillTx/>
                <a:latin typeface="Segoe Sans Text" pitchFamily="2" charset="0"/>
                <a:cs typeface="Segoe Sans Text" pitchFamily="2" charset="0"/>
              </a:rPr>
              <a:t>server-managed persistence</a:t>
            </a:r>
            <a:r>
              <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rPr>
              <a:t>, enabling agents to: </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rPr>
              <a:t>Resume after a crash or scale event</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rPr>
              <a:t>Run for </a:t>
            </a:r>
            <a:r>
              <a:rPr kumimoji="0" lang="en-US" b="1" i="0" u="none" strike="noStrike" kern="1200" cap="none" spc="0" normalizeH="0" baseline="0" noProof="0">
                <a:ln>
                  <a:noFill/>
                </a:ln>
                <a:solidFill>
                  <a:srgbClr val="000000"/>
                </a:solidFill>
                <a:effectLst/>
                <a:uLnTx/>
                <a:uFillTx/>
                <a:latin typeface="Segoe Sans Text" pitchFamily="2" charset="0"/>
                <a:cs typeface="Segoe Sans Text" pitchFamily="2" charset="0"/>
              </a:rPr>
              <a:t>minutes, hours, or days</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rPr>
              <a:t>Track history, retries, and progress</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rPr>
              <a:t>Support </a:t>
            </a:r>
            <a:r>
              <a:rPr kumimoji="0" lang="en-US" b="1" i="0" u="none" strike="noStrike" kern="1200" cap="none" spc="0" normalizeH="0" baseline="0" noProof="0">
                <a:ln>
                  <a:noFill/>
                </a:ln>
                <a:solidFill>
                  <a:srgbClr val="000000"/>
                </a:solidFill>
                <a:effectLst/>
                <a:uLnTx/>
                <a:uFillTx/>
                <a:latin typeface="Segoe Sans Text" pitchFamily="2" charset="0"/>
                <a:cs typeface="Segoe Sans Text" pitchFamily="2" charset="0"/>
              </a:rPr>
              <a:t>rule-based or LLM-assisted transitions</a:t>
            </a:r>
            <a:r>
              <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rPr>
              <a:t>, offering </a:t>
            </a:r>
            <a:r>
              <a:rPr kumimoji="0" lang="en-US" b="1" i="0" u="none" strike="noStrike" kern="1200" cap="none" spc="0" normalizeH="0" baseline="0" noProof="0">
                <a:ln>
                  <a:noFill/>
                </a:ln>
                <a:solidFill>
                  <a:srgbClr val="000000"/>
                </a:solidFill>
                <a:effectLst/>
                <a:uLnTx/>
                <a:uFillTx/>
                <a:latin typeface="Segoe Sans Text" pitchFamily="2" charset="0"/>
                <a:cs typeface="Segoe Sans Text" pitchFamily="2" charset="0"/>
              </a:rPr>
              <a:t>traceable, testable, and governable flows</a:t>
            </a:r>
            <a:endParaRPr kumimoji="0" lang="en-US" b="0"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p:txBody>
      </p:sp>
      <p:pic>
        <p:nvPicPr>
          <p:cNvPr id="8" name="Picture 7">
            <a:extLst>
              <a:ext uri="{FF2B5EF4-FFF2-40B4-BE49-F238E27FC236}">
                <a16:creationId xmlns:a16="http://schemas.microsoft.com/office/drawing/2014/main" id="{DD48DF08-72F4-8A97-9542-BC17A8551A3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59972" y="1685442"/>
            <a:ext cx="6409014" cy="40460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58455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1C53-4B3E-3893-6E6E-70A8C3C2687A}"/>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BD0499A7-820C-6BA9-C5BB-8C7867D20465}"/>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srgbClr val="0078D4"/>
                </a:solidFill>
                <a:latin typeface="Segoe Sans Text ExtraBold"/>
                <a:cs typeface="Segoe Sans Text ExtraBold"/>
              </a:rPr>
              <a:t>Model Context Protocol (MCP)</a:t>
            </a:r>
            <a:endParaRPr kumimoji="0" lang="en-US" sz="3600" b="1" i="0" u="none" strike="noStrike" kern="1200" cap="none" spc="0" normalizeH="0" baseline="0" noProof="0">
              <a:ln>
                <a:noFill/>
              </a:ln>
              <a:solidFill>
                <a:srgbClr val="0078D4"/>
              </a:solidFill>
              <a:effectLst/>
              <a:uLnTx/>
              <a:uFillTx/>
              <a:latin typeface="Segoe Sans Text ExtraBold"/>
              <a:cs typeface="Segoe Sans Text ExtraBold"/>
            </a:endParaRPr>
          </a:p>
        </p:txBody>
      </p:sp>
      <p:sp>
        <p:nvSpPr>
          <p:cNvPr id="4" name="Slide Number Placeholder 5">
            <a:extLst>
              <a:ext uri="{FF2B5EF4-FFF2-40B4-BE49-F238E27FC236}">
                <a16:creationId xmlns:a16="http://schemas.microsoft.com/office/drawing/2014/main" id="{7342714C-BD34-FF27-3242-7F8B3E65FB75}"/>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7" name="TextBox 6">
            <a:extLst>
              <a:ext uri="{FF2B5EF4-FFF2-40B4-BE49-F238E27FC236}">
                <a16:creationId xmlns:a16="http://schemas.microsoft.com/office/drawing/2014/main" id="{951AA926-F106-1B22-1DAD-015F8C991DE2}"/>
              </a:ext>
            </a:extLst>
          </p:cNvPr>
          <p:cNvSpPr txBox="1"/>
          <p:nvPr/>
        </p:nvSpPr>
        <p:spPr>
          <a:xfrm>
            <a:off x="214948" y="1336119"/>
            <a:ext cx="11577002" cy="738664"/>
          </a:xfrm>
          <a:prstGeom prst="rect">
            <a:avLst/>
          </a:prstGeom>
          <a:noFill/>
        </p:spPr>
        <p:txBody>
          <a:bodyPr wrap="square" lIns="0" tIns="0" rIns="0" bIns="0" rtlCol="0">
            <a:spAutoFit/>
          </a:bodyPr>
          <a:lstStyle/>
          <a:p>
            <a:r>
              <a:rPr lang="en-US" sz="1600">
                <a:latin typeface="Segoe Sans Text" pitchFamily="2" charset="0"/>
                <a:cs typeface="Segoe Sans Text" pitchFamily="2" charset="0"/>
              </a:rPr>
              <a:t>MCP (Model Context Protocol) is an </a:t>
            </a:r>
            <a:r>
              <a:rPr lang="en-US" sz="1600" b="1">
                <a:latin typeface="Segoe Sans Text" pitchFamily="2" charset="0"/>
                <a:cs typeface="Segoe Sans Text" pitchFamily="2" charset="0"/>
              </a:rPr>
              <a:t>open standard</a:t>
            </a:r>
            <a:r>
              <a:rPr lang="en-US" sz="1600">
                <a:latin typeface="Segoe Sans Text" pitchFamily="2" charset="0"/>
                <a:cs typeface="Segoe Sans Text" pitchFamily="2" charset="0"/>
              </a:rPr>
              <a:t> for connecting applications to LLMs. It acts like a </a:t>
            </a:r>
            <a:r>
              <a:rPr lang="en-US" sz="1600" b="1">
                <a:latin typeface="Segoe Sans Text" pitchFamily="2" charset="0"/>
                <a:cs typeface="Segoe Sans Text" pitchFamily="2" charset="0"/>
              </a:rPr>
              <a:t>USB-C port for AI: j</a:t>
            </a:r>
            <a:r>
              <a:rPr lang="en-US" sz="1600">
                <a:latin typeface="Segoe Sans Text" pitchFamily="2" charset="0"/>
                <a:cs typeface="Segoe Sans Text" pitchFamily="2" charset="0"/>
              </a:rPr>
              <a:t>ust as USB-C standardizes device connections, MCP standardizes how LLMs connect to data sources and tools.</a:t>
            </a:r>
          </a:p>
          <a:p>
            <a:pPr algn="l"/>
            <a:endParaRPr lang="en-US" sz="1600"/>
          </a:p>
        </p:txBody>
      </p:sp>
      <p:sp>
        <p:nvSpPr>
          <p:cNvPr id="8" name="TextBox 7">
            <a:extLst>
              <a:ext uri="{FF2B5EF4-FFF2-40B4-BE49-F238E27FC236}">
                <a16:creationId xmlns:a16="http://schemas.microsoft.com/office/drawing/2014/main" id="{E3F69FDF-AC8F-F56F-284A-E45DC1B6E54A}"/>
              </a:ext>
            </a:extLst>
          </p:cNvPr>
          <p:cNvSpPr txBox="1"/>
          <p:nvPr/>
        </p:nvSpPr>
        <p:spPr>
          <a:xfrm>
            <a:off x="389106" y="2277865"/>
            <a:ext cx="4562273" cy="3693319"/>
          </a:xfrm>
          <a:prstGeom prst="rect">
            <a:avLst/>
          </a:prstGeom>
          <a:noFill/>
        </p:spPr>
        <p:txBody>
          <a:bodyPr wrap="square" lIns="0" tIns="0" rIns="0" bIns="0" rtlCol="0">
            <a:spAutoFit/>
          </a:bodyPr>
          <a:lstStyle/>
          <a:p>
            <a:r>
              <a:rPr lang="en-US" sz="1600" b="1">
                <a:latin typeface="Segoe Sans Text" pitchFamily="2" charset="0"/>
                <a:cs typeface="Segoe Sans Text" pitchFamily="2" charset="0"/>
              </a:rPr>
              <a:t>Why Use MCP?</a:t>
            </a:r>
          </a:p>
          <a:p>
            <a:endParaRPr lang="en-US" sz="1600" b="1">
              <a:latin typeface="Segoe Sans Text" pitchFamily="2" charset="0"/>
              <a:cs typeface="Segoe Sans Text" pitchFamily="2" charset="0"/>
            </a:endParaRPr>
          </a:p>
          <a:p>
            <a:pPr marL="285750" indent="-285750">
              <a:buFont typeface="Arial" panose="020B0604020202020204" pitchFamily="34" charset="0"/>
              <a:buChar char="•"/>
            </a:pPr>
            <a:r>
              <a:rPr lang="en-US" sz="1600" b="1">
                <a:latin typeface="Segoe Sans Text" pitchFamily="2" charset="0"/>
                <a:cs typeface="Segoe Sans Text" pitchFamily="2" charset="0"/>
              </a:rPr>
              <a:t>Build smarter agents and workflows</a:t>
            </a:r>
            <a:endParaRPr lang="en-US" sz="1600">
              <a:latin typeface="Segoe Sans Text" pitchFamily="2" charset="0"/>
              <a:cs typeface="Segoe Sans Text" pitchFamily="2" charset="0"/>
            </a:endParaRPr>
          </a:p>
          <a:p>
            <a:pPr marL="742950" lvl="1" indent="-285750">
              <a:buFont typeface="Arial" panose="020B0604020202020204" pitchFamily="34" charset="0"/>
              <a:buChar char="•"/>
            </a:pPr>
            <a:r>
              <a:rPr lang="en-US" sz="1600">
                <a:latin typeface="Segoe Sans Text" pitchFamily="2" charset="0"/>
                <a:cs typeface="Segoe Sans Text" pitchFamily="2" charset="0"/>
              </a:rPr>
              <a:t>Enables LLMs to interact with external data and tools seamlessly.</a:t>
            </a:r>
          </a:p>
          <a:p>
            <a:pPr marL="285750" indent="-285750">
              <a:buFont typeface="Arial" panose="020B0604020202020204" pitchFamily="34" charset="0"/>
              <a:buChar char="•"/>
            </a:pPr>
            <a:r>
              <a:rPr lang="en-US" sz="1600" b="1">
                <a:latin typeface="Segoe Sans Text" pitchFamily="2" charset="0"/>
                <a:cs typeface="Segoe Sans Text" pitchFamily="2" charset="0"/>
              </a:rPr>
              <a:t>Plug-and-play integrations</a:t>
            </a:r>
            <a:endParaRPr lang="en-US" sz="1600">
              <a:latin typeface="Segoe Sans Text" pitchFamily="2" charset="0"/>
              <a:cs typeface="Segoe Sans Text" pitchFamily="2" charset="0"/>
            </a:endParaRPr>
          </a:p>
          <a:p>
            <a:pPr marL="742950" lvl="1" indent="-285750">
              <a:buFont typeface="Arial" panose="020B0604020202020204" pitchFamily="34" charset="0"/>
              <a:buChar char="•"/>
            </a:pPr>
            <a:r>
              <a:rPr lang="en-US" sz="1600">
                <a:latin typeface="Segoe Sans Text" pitchFamily="2" charset="0"/>
                <a:cs typeface="Segoe Sans Text" pitchFamily="2" charset="0"/>
              </a:rPr>
              <a:t>Access a growing library of pre-built connectors.</a:t>
            </a:r>
          </a:p>
          <a:p>
            <a:pPr marL="285750" indent="-285750">
              <a:buFont typeface="Arial" panose="020B0604020202020204" pitchFamily="34" charset="0"/>
              <a:buChar char="•"/>
            </a:pPr>
            <a:r>
              <a:rPr lang="en-US" sz="1600" b="1">
                <a:latin typeface="Segoe Sans Text" pitchFamily="2" charset="0"/>
                <a:cs typeface="Segoe Sans Text" pitchFamily="2" charset="0"/>
              </a:rPr>
              <a:t>LLM provider flexibility</a:t>
            </a:r>
            <a:endParaRPr lang="en-US" sz="1600">
              <a:latin typeface="Segoe Sans Text" pitchFamily="2" charset="0"/>
              <a:cs typeface="Segoe Sans Text" pitchFamily="2" charset="0"/>
            </a:endParaRPr>
          </a:p>
          <a:p>
            <a:pPr marL="742950" lvl="1" indent="-285750">
              <a:buFont typeface="Arial" panose="020B0604020202020204" pitchFamily="34" charset="0"/>
              <a:buChar char="•"/>
            </a:pPr>
            <a:r>
              <a:rPr lang="en-US" sz="1600">
                <a:latin typeface="Segoe Sans Text" pitchFamily="2" charset="0"/>
                <a:cs typeface="Segoe Sans Text" pitchFamily="2" charset="0"/>
              </a:rPr>
              <a:t>Easily switch between different LLM vendors without reworking integrations.</a:t>
            </a:r>
          </a:p>
          <a:p>
            <a:pPr marL="285750" indent="-285750">
              <a:buFont typeface="Arial" panose="020B0604020202020204" pitchFamily="34" charset="0"/>
              <a:buChar char="•"/>
            </a:pPr>
            <a:r>
              <a:rPr lang="en-US" sz="1600" b="1">
                <a:latin typeface="Segoe Sans Text" pitchFamily="2" charset="0"/>
                <a:cs typeface="Segoe Sans Text" pitchFamily="2" charset="0"/>
              </a:rPr>
              <a:t>Security proven practices</a:t>
            </a:r>
            <a:endParaRPr lang="en-US" sz="1600">
              <a:latin typeface="Segoe Sans Text" pitchFamily="2" charset="0"/>
              <a:cs typeface="Segoe Sans Text" pitchFamily="2" charset="0"/>
            </a:endParaRPr>
          </a:p>
          <a:p>
            <a:pPr marL="742950" lvl="1" indent="-285750">
              <a:buFont typeface="Arial" panose="020B0604020202020204" pitchFamily="34" charset="0"/>
              <a:buChar char="•"/>
            </a:pPr>
            <a:r>
              <a:rPr lang="en-US" sz="1600">
                <a:latin typeface="Segoe Sans Text" pitchFamily="2" charset="0"/>
                <a:cs typeface="Segoe Sans Text" pitchFamily="2" charset="0"/>
              </a:rPr>
              <a:t>Keep data secure and within your infrastructure using standardized protocols.</a:t>
            </a:r>
            <a:endParaRPr lang="en-US" sz="2000"/>
          </a:p>
        </p:txBody>
      </p:sp>
      <p:grpSp>
        <p:nvGrpSpPr>
          <p:cNvPr id="9" name="Group 8">
            <a:extLst>
              <a:ext uri="{FF2B5EF4-FFF2-40B4-BE49-F238E27FC236}">
                <a16:creationId xmlns:a16="http://schemas.microsoft.com/office/drawing/2014/main" id="{2860B01C-2769-2151-9F3D-E3BC28CF88CC}"/>
              </a:ext>
              <a:ext uri="{C183D7F6-B498-43B3-948B-1728B52AA6E4}">
                <adec:decorative xmlns:adec="http://schemas.microsoft.com/office/drawing/2017/decorative" val="1"/>
              </a:ext>
            </a:extLst>
          </p:cNvPr>
          <p:cNvGrpSpPr/>
          <p:nvPr/>
        </p:nvGrpSpPr>
        <p:grpSpPr>
          <a:xfrm>
            <a:off x="5141221" y="2159525"/>
            <a:ext cx="6852054" cy="3929998"/>
            <a:chOff x="5141221" y="2159525"/>
            <a:chExt cx="6852054" cy="3929998"/>
          </a:xfrm>
        </p:grpSpPr>
        <p:grpSp>
          <p:nvGrpSpPr>
            <p:cNvPr id="10" name="Group 9" descr="Diagram showing a host with an MCP client connecting via MCP protocol to three MCP servers (A, B, C). MCP Server A links to Local Data Source 1, MCP Server B links to Local Data Source 2, and MCP Server C connects to a Remote Service through Web APIs.">
              <a:extLst>
                <a:ext uri="{FF2B5EF4-FFF2-40B4-BE49-F238E27FC236}">
                  <a16:creationId xmlns:a16="http://schemas.microsoft.com/office/drawing/2014/main" id="{E5C3ADC4-9CEE-2887-EC3E-1C78B79BA43B}"/>
                </a:ext>
                <a:ext uri="{C183D7F6-B498-43B3-948B-1728B52AA6E4}">
                  <adec:decorative xmlns:adec="http://schemas.microsoft.com/office/drawing/2017/decorative" val="0"/>
                </a:ext>
              </a:extLst>
            </p:cNvPr>
            <p:cNvGrpSpPr/>
            <p:nvPr/>
          </p:nvGrpSpPr>
          <p:grpSpPr>
            <a:xfrm>
              <a:off x="5141221" y="2159525"/>
              <a:ext cx="6852054" cy="3929998"/>
              <a:chOff x="5223108" y="1692880"/>
              <a:chExt cx="6852054" cy="3929998"/>
            </a:xfrm>
          </p:grpSpPr>
          <p:sp>
            <p:nvSpPr>
              <p:cNvPr id="12" name="Rectangle: Rounded Corners 11">
                <a:extLst>
                  <a:ext uri="{FF2B5EF4-FFF2-40B4-BE49-F238E27FC236}">
                    <a16:creationId xmlns:a16="http://schemas.microsoft.com/office/drawing/2014/main" id="{B6272DF8-2081-81E2-2255-9C0C8E929514}"/>
                  </a:ext>
                  <a:ext uri="{C183D7F6-B498-43B3-948B-1728B52AA6E4}">
                    <adec:decorative xmlns:adec="http://schemas.microsoft.com/office/drawing/2017/decorative" val="1"/>
                  </a:ext>
                </a:extLst>
              </p:cNvPr>
              <p:cNvSpPr/>
              <p:nvPr/>
            </p:nvSpPr>
            <p:spPr bwMode="auto">
              <a:xfrm>
                <a:off x="11165529" y="4318057"/>
                <a:ext cx="896772" cy="1304821"/>
              </a:xfrm>
              <a:prstGeom prst="roundRect">
                <a:avLst/>
              </a:prstGeom>
              <a:solidFill>
                <a:schemeClr val="bg1"/>
              </a:solidFill>
              <a:ln>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C7572A52-302E-EE91-2616-97FC159AED46}"/>
                  </a:ext>
                </a:extLst>
              </p:cNvPr>
              <p:cNvSpPr/>
              <p:nvPr/>
            </p:nvSpPr>
            <p:spPr bwMode="auto">
              <a:xfrm>
                <a:off x="5223108" y="3209273"/>
                <a:ext cx="1555845" cy="640080"/>
              </a:xfrm>
              <a:prstGeom prst="roundRect">
                <a:avLst/>
              </a:prstGeom>
              <a:solidFill>
                <a:srgbClr val="225B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rgbClr val="FFFFFF"/>
                    </a:solidFill>
                    <a:ea typeface="Segoe UI" pitchFamily="34" charset="0"/>
                    <a:cs typeface="Segoe UI" pitchFamily="34" charset="0"/>
                  </a:rPr>
                  <a:t>Host with MCP client</a:t>
                </a:r>
              </a:p>
            </p:txBody>
          </p:sp>
          <p:sp>
            <p:nvSpPr>
              <p:cNvPr id="14" name="Rectangle: Rounded Corners 13">
                <a:extLst>
                  <a:ext uri="{FF2B5EF4-FFF2-40B4-BE49-F238E27FC236}">
                    <a16:creationId xmlns:a16="http://schemas.microsoft.com/office/drawing/2014/main" id="{5F2EBD55-88C6-DE3B-66ED-FF66AF8631B5}"/>
                  </a:ext>
                </a:extLst>
              </p:cNvPr>
              <p:cNvSpPr/>
              <p:nvPr/>
            </p:nvSpPr>
            <p:spPr bwMode="auto">
              <a:xfrm>
                <a:off x="8525655" y="1952920"/>
                <a:ext cx="1591056" cy="640080"/>
              </a:xfrm>
              <a:prstGeom prst="roundRect">
                <a:avLst/>
              </a:prstGeom>
              <a:solidFill>
                <a:srgbClr val="225B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500">
                    <a:solidFill>
                      <a:srgbClr val="FFFFFF"/>
                    </a:solidFill>
                    <a:ea typeface="Segoe UI" pitchFamily="34" charset="0"/>
                    <a:cs typeface="Segoe UI" pitchFamily="34" charset="0"/>
                  </a:rPr>
                  <a:t>MCP Server A</a:t>
                </a:r>
              </a:p>
            </p:txBody>
          </p:sp>
          <p:sp>
            <p:nvSpPr>
              <p:cNvPr id="15" name="Rectangle: Rounded Corners 14">
                <a:extLst>
                  <a:ext uri="{FF2B5EF4-FFF2-40B4-BE49-F238E27FC236}">
                    <a16:creationId xmlns:a16="http://schemas.microsoft.com/office/drawing/2014/main" id="{ED64E566-3089-2E00-77FD-26C24CDF24F0}"/>
                  </a:ext>
                </a:extLst>
              </p:cNvPr>
              <p:cNvSpPr/>
              <p:nvPr/>
            </p:nvSpPr>
            <p:spPr bwMode="auto">
              <a:xfrm>
                <a:off x="8623874" y="3139452"/>
                <a:ext cx="1591056" cy="640080"/>
              </a:xfrm>
              <a:prstGeom prst="roundRect">
                <a:avLst/>
              </a:prstGeom>
              <a:solidFill>
                <a:srgbClr val="225B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500">
                    <a:solidFill>
                      <a:srgbClr val="FFFFFF"/>
                    </a:solidFill>
                    <a:ea typeface="Segoe UI" pitchFamily="34" charset="0"/>
                    <a:cs typeface="Segoe UI" pitchFamily="34" charset="0"/>
                  </a:rPr>
                  <a:t>MCP Server B</a:t>
                </a:r>
              </a:p>
            </p:txBody>
          </p:sp>
          <p:sp>
            <p:nvSpPr>
              <p:cNvPr id="16" name="Rectangle: Rounded Corners 15">
                <a:extLst>
                  <a:ext uri="{FF2B5EF4-FFF2-40B4-BE49-F238E27FC236}">
                    <a16:creationId xmlns:a16="http://schemas.microsoft.com/office/drawing/2014/main" id="{2CFF9865-EC00-0DB9-4864-45D291B98AE6}"/>
                  </a:ext>
                </a:extLst>
              </p:cNvPr>
              <p:cNvSpPr/>
              <p:nvPr/>
            </p:nvSpPr>
            <p:spPr bwMode="auto">
              <a:xfrm>
                <a:off x="8501520" y="4665519"/>
                <a:ext cx="1591056" cy="640080"/>
              </a:xfrm>
              <a:prstGeom prst="roundRect">
                <a:avLst/>
              </a:prstGeom>
              <a:solidFill>
                <a:srgbClr val="225B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500">
                    <a:solidFill>
                      <a:srgbClr val="FFFFFF"/>
                    </a:solidFill>
                    <a:ea typeface="Segoe UI" pitchFamily="34" charset="0"/>
                    <a:cs typeface="Segoe UI" pitchFamily="34" charset="0"/>
                  </a:rPr>
                  <a:t>MCP Server C</a:t>
                </a:r>
              </a:p>
            </p:txBody>
          </p:sp>
          <p:sp>
            <p:nvSpPr>
              <p:cNvPr id="17" name="TextBox 16">
                <a:extLst>
                  <a:ext uri="{FF2B5EF4-FFF2-40B4-BE49-F238E27FC236}">
                    <a16:creationId xmlns:a16="http://schemas.microsoft.com/office/drawing/2014/main" id="{8E37F88D-1DBC-74E2-4A2A-8012BAF7D696}"/>
                  </a:ext>
                </a:extLst>
              </p:cNvPr>
              <p:cNvSpPr txBox="1"/>
              <p:nvPr/>
            </p:nvSpPr>
            <p:spPr>
              <a:xfrm>
                <a:off x="7014946" y="2496783"/>
                <a:ext cx="1121389" cy="215444"/>
              </a:xfrm>
              <a:prstGeom prst="rect">
                <a:avLst/>
              </a:prstGeom>
              <a:noFill/>
            </p:spPr>
            <p:txBody>
              <a:bodyPr wrap="square" lIns="0" tIns="0" rIns="0" bIns="0" rtlCol="0">
                <a:spAutoFit/>
              </a:bodyPr>
              <a:lstStyle/>
              <a:p>
                <a:pPr algn="l"/>
                <a:r>
                  <a:rPr lang="en-US" sz="1400"/>
                  <a:t>MCP Protocol</a:t>
                </a:r>
              </a:p>
            </p:txBody>
          </p:sp>
          <p:sp>
            <p:nvSpPr>
              <p:cNvPr id="18" name="TextBox 17">
                <a:extLst>
                  <a:ext uri="{FF2B5EF4-FFF2-40B4-BE49-F238E27FC236}">
                    <a16:creationId xmlns:a16="http://schemas.microsoft.com/office/drawing/2014/main" id="{A56BDAFD-D500-D070-8714-7982BFCD69F7}"/>
                  </a:ext>
                </a:extLst>
              </p:cNvPr>
              <p:cNvSpPr txBox="1"/>
              <p:nvPr/>
            </p:nvSpPr>
            <p:spPr>
              <a:xfrm>
                <a:off x="7104225" y="3437571"/>
                <a:ext cx="1121389" cy="215444"/>
              </a:xfrm>
              <a:prstGeom prst="rect">
                <a:avLst/>
              </a:prstGeom>
              <a:noFill/>
            </p:spPr>
            <p:txBody>
              <a:bodyPr wrap="square" lIns="0" tIns="0" rIns="0" bIns="0" rtlCol="0">
                <a:spAutoFit/>
              </a:bodyPr>
              <a:lstStyle/>
              <a:p>
                <a:pPr algn="l"/>
                <a:r>
                  <a:rPr lang="en-US" sz="1400"/>
                  <a:t>MCP Protocol</a:t>
                </a:r>
              </a:p>
            </p:txBody>
          </p:sp>
          <p:sp>
            <p:nvSpPr>
              <p:cNvPr id="19" name="TextBox 18">
                <a:extLst>
                  <a:ext uri="{FF2B5EF4-FFF2-40B4-BE49-F238E27FC236}">
                    <a16:creationId xmlns:a16="http://schemas.microsoft.com/office/drawing/2014/main" id="{BCEFA5B4-1AEB-7F3A-0269-85A4C6B9A856}"/>
                  </a:ext>
                </a:extLst>
              </p:cNvPr>
              <p:cNvSpPr txBox="1"/>
              <p:nvPr/>
            </p:nvSpPr>
            <p:spPr>
              <a:xfrm>
                <a:off x="6903282" y="4250155"/>
                <a:ext cx="1121389" cy="215444"/>
              </a:xfrm>
              <a:prstGeom prst="rect">
                <a:avLst/>
              </a:prstGeom>
              <a:noFill/>
            </p:spPr>
            <p:txBody>
              <a:bodyPr wrap="square" lIns="0" tIns="0" rIns="0" bIns="0" rtlCol="0">
                <a:spAutoFit/>
              </a:bodyPr>
              <a:lstStyle/>
              <a:p>
                <a:pPr algn="l"/>
                <a:r>
                  <a:rPr lang="en-US" sz="1400"/>
                  <a:t>MCP Protocol</a:t>
                </a:r>
              </a:p>
            </p:txBody>
          </p:sp>
          <p:sp>
            <p:nvSpPr>
              <p:cNvPr id="20" name="TextBox 19">
                <a:extLst>
                  <a:ext uri="{FF2B5EF4-FFF2-40B4-BE49-F238E27FC236}">
                    <a16:creationId xmlns:a16="http://schemas.microsoft.com/office/drawing/2014/main" id="{CF8710A4-8ECC-BF71-8287-C23D0BA073EA}"/>
                  </a:ext>
                </a:extLst>
              </p:cNvPr>
              <p:cNvSpPr txBox="1"/>
              <p:nvPr/>
            </p:nvSpPr>
            <p:spPr>
              <a:xfrm>
                <a:off x="10471245" y="1692880"/>
                <a:ext cx="1603917" cy="215444"/>
              </a:xfrm>
              <a:prstGeom prst="rect">
                <a:avLst/>
              </a:prstGeom>
              <a:noFill/>
            </p:spPr>
            <p:txBody>
              <a:bodyPr wrap="square" lIns="0" tIns="0" rIns="0" bIns="0" rtlCol="0">
                <a:spAutoFit/>
              </a:bodyPr>
              <a:lstStyle/>
              <a:p>
                <a:pPr algn="l"/>
                <a:r>
                  <a:rPr lang="en-US" sz="1400"/>
                  <a:t>Local Data Source 1</a:t>
                </a:r>
              </a:p>
            </p:txBody>
          </p:sp>
          <p:sp>
            <p:nvSpPr>
              <p:cNvPr id="21" name="TextBox 20">
                <a:extLst>
                  <a:ext uri="{FF2B5EF4-FFF2-40B4-BE49-F238E27FC236}">
                    <a16:creationId xmlns:a16="http://schemas.microsoft.com/office/drawing/2014/main" id="{A65D6460-5B25-2EBA-3358-E227AFC529F2}"/>
                  </a:ext>
                </a:extLst>
              </p:cNvPr>
              <p:cNvSpPr txBox="1"/>
              <p:nvPr/>
            </p:nvSpPr>
            <p:spPr>
              <a:xfrm>
                <a:off x="10471245" y="2868226"/>
                <a:ext cx="1603917" cy="215444"/>
              </a:xfrm>
              <a:prstGeom prst="rect">
                <a:avLst/>
              </a:prstGeom>
              <a:noFill/>
            </p:spPr>
            <p:txBody>
              <a:bodyPr wrap="square" lIns="0" tIns="0" rIns="0" bIns="0" rtlCol="0">
                <a:spAutoFit/>
              </a:bodyPr>
              <a:lstStyle/>
              <a:p>
                <a:pPr algn="l"/>
                <a:r>
                  <a:rPr lang="en-US" sz="1400"/>
                  <a:t>Local Data Source 2</a:t>
                </a:r>
              </a:p>
            </p:txBody>
          </p:sp>
          <p:sp>
            <p:nvSpPr>
              <p:cNvPr id="22" name="TextBox 21">
                <a:extLst>
                  <a:ext uri="{FF2B5EF4-FFF2-40B4-BE49-F238E27FC236}">
                    <a16:creationId xmlns:a16="http://schemas.microsoft.com/office/drawing/2014/main" id="{6EC4FF91-2B3A-1865-1297-F06F3B1E6EC3}"/>
                  </a:ext>
                </a:extLst>
              </p:cNvPr>
              <p:cNvSpPr txBox="1"/>
              <p:nvPr/>
            </p:nvSpPr>
            <p:spPr>
              <a:xfrm>
                <a:off x="10471245" y="4071153"/>
                <a:ext cx="1603917" cy="215444"/>
              </a:xfrm>
              <a:prstGeom prst="rect">
                <a:avLst/>
              </a:prstGeom>
              <a:noFill/>
            </p:spPr>
            <p:txBody>
              <a:bodyPr wrap="square" lIns="0" tIns="0" rIns="0" bIns="0" rtlCol="0">
                <a:spAutoFit/>
              </a:bodyPr>
              <a:lstStyle/>
              <a:p>
                <a:pPr algn="r"/>
                <a:r>
                  <a:rPr lang="en-US" sz="1400"/>
                  <a:t>Internet</a:t>
                </a:r>
              </a:p>
            </p:txBody>
          </p:sp>
          <p:sp>
            <p:nvSpPr>
              <p:cNvPr id="23" name="TextBox 22">
                <a:extLst>
                  <a:ext uri="{FF2B5EF4-FFF2-40B4-BE49-F238E27FC236}">
                    <a16:creationId xmlns:a16="http://schemas.microsoft.com/office/drawing/2014/main" id="{3E94C3B4-EE3B-566D-9D24-87C19317F278}"/>
                  </a:ext>
                </a:extLst>
              </p:cNvPr>
              <p:cNvSpPr txBox="1"/>
              <p:nvPr/>
            </p:nvSpPr>
            <p:spPr>
              <a:xfrm>
                <a:off x="10865298" y="4339893"/>
                <a:ext cx="1121389" cy="430887"/>
              </a:xfrm>
              <a:prstGeom prst="rect">
                <a:avLst/>
              </a:prstGeom>
              <a:noFill/>
            </p:spPr>
            <p:txBody>
              <a:bodyPr wrap="square" lIns="0" tIns="0" rIns="0" bIns="0" rtlCol="0">
                <a:spAutoFit/>
              </a:bodyPr>
              <a:lstStyle/>
              <a:p>
                <a:pPr algn="r"/>
                <a:r>
                  <a:rPr lang="en-US" sz="1400" dirty="0"/>
                  <a:t>Remote Service 3</a:t>
                </a:r>
              </a:p>
            </p:txBody>
          </p:sp>
          <p:sp>
            <p:nvSpPr>
              <p:cNvPr id="24" name="TextBox 23">
                <a:extLst>
                  <a:ext uri="{FF2B5EF4-FFF2-40B4-BE49-F238E27FC236}">
                    <a16:creationId xmlns:a16="http://schemas.microsoft.com/office/drawing/2014/main" id="{49D92646-BDF4-5DF5-A0E4-47FC9F9E406B}"/>
                  </a:ext>
                </a:extLst>
              </p:cNvPr>
              <p:cNvSpPr txBox="1"/>
              <p:nvPr/>
            </p:nvSpPr>
            <p:spPr>
              <a:xfrm>
                <a:off x="10489058" y="4790246"/>
                <a:ext cx="615435" cy="430887"/>
              </a:xfrm>
              <a:prstGeom prst="rect">
                <a:avLst/>
              </a:prstGeom>
              <a:noFill/>
            </p:spPr>
            <p:txBody>
              <a:bodyPr wrap="square" lIns="0" tIns="0" rIns="0" bIns="0" rtlCol="0">
                <a:spAutoFit/>
              </a:bodyPr>
              <a:lstStyle/>
              <a:p>
                <a:pPr algn="l"/>
                <a:r>
                  <a:rPr lang="en-US" sz="1400"/>
                  <a:t>Web APIs</a:t>
                </a:r>
              </a:p>
            </p:txBody>
          </p:sp>
          <p:cxnSp>
            <p:nvCxnSpPr>
              <p:cNvPr id="25" name="Straight Arrow Connector 24">
                <a:extLst>
                  <a:ext uri="{FF2B5EF4-FFF2-40B4-BE49-F238E27FC236}">
                    <a16:creationId xmlns:a16="http://schemas.microsoft.com/office/drawing/2014/main" id="{00914383-6BA1-CEC9-B5DD-54470F408C26}"/>
                  </a:ext>
                  <a:ext uri="{C183D7F6-B498-43B3-948B-1728B52AA6E4}">
                    <adec:decorative xmlns:adec="http://schemas.microsoft.com/office/drawing/2017/decorative" val="1"/>
                  </a:ext>
                </a:extLst>
              </p:cNvPr>
              <p:cNvCxnSpPr>
                <a:cxnSpLocks/>
              </p:cNvCxnSpPr>
              <p:nvPr/>
            </p:nvCxnSpPr>
            <p:spPr>
              <a:xfrm flipH="1">
                <a:off x="6728342" y="2712227"/>
                <a:ext cx="187090" cy="40877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1B51831-EF3E-A6D8-0A66-E2C33B741308}"/>
                  </a:ext>
                  <a:ext uri="{C183D7F6-B498-43B3-948B-1728B52AA6E4}">
                    <adec:decorative xmlns:adec="http://schemas.microsoft.com/office/drawing/2017/decorative" val="1"/>
                  </a:ext>
                </a:extLst>
              </p:cNvPr>
              <p:cNvCxnSpPr>
                <a:cxnSpLocks/>
              </p:cNvCxnSpPr>
              <p:nvPr/>
            </p:nvCxnSpPr>
            <p:spPr>
              <a:xfrm flipH="1">
                <a:off x="6801856" y="3524811"/>
                <a:ext cx="2676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A5BF36-4757-0290-221E-5920CE60B7D4}"/>
                  </a:ext>
                  <a:ext uri="{C183D7F6-B498-43B3-948B-1728B52AA6E4}">
                    <adec:decorative xmlns:adec="http://schemas.microsoft.com/office/drawing/2017/decorative" val="1"/>
                  </a:ext>
                </a:extLst>
              </p:cNvPr>
              <p:cNvCxnSpPr>
                <a:cxnSpLocks/>
              </p:cNvCxnSpPr>
              <p:nvPr/>
            </p:nvCxnSpPr>
            <p:spPr>
              <a:xfrm flipH="1" flipV="1">
                <a:off x="6523781" y="3912759"/>
                <a:ext cx="255172" cy="3755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6EFB222-5EAC-3112-25F7-A5378279DC3B}"/>
                  </a:ext>
                  <a:ext uri="{C183D7F6-B498-43B3-948B-1728B52AA6E4}">
                    <adec:decorative xmlns:adec="http://schemas.microsoft.com/office/drawing/2017/decorative" val="1"/>
                  </a:ext>
                </a:extLst>
              </p:cNvPr>
              <p:cNvCxnSpPr>
                <a:cxnSpLocks/>
              </p:cNvCxnSpPr>
              <p:nvPr/>
            </p:nvCxnSpPr>
            <p:spPr>
              <a:xfrm flipV="1">
                <a:off x="8147503" y="2272960"/>
                <a:ext cx="247343" cy="2238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604C852-A24F-69F7-D283-946304A03B5B}"/>
                  </a:ext>
                  <a:ext uri="{C183D7F6-B498-43B3-948B-1728B52AA6E4}">
                    <adec:decorative xmlns:adec="http://schemas.microsoft.com/office/drawing/2017/decorative" val="1"/>
                  </a:ext>
                </a:extLst>
              </p:cNvPr>
              <p:cNvCxnSpPr>
                <a:cxnSpLocks/>
              </p:cNvCxnSpPr>
              <p:nvPr/>
            </p:nvCxnSpPr>
            <p:spPr>
              <a:xfrm>
                <a:off x="8211966" y="3545293"/>
                <a:ext cx="36576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85F103F-2445-03CF-DDE4-16F06E56D54A}"/>
                  </a:ext>
                  <a:ext uri="{C183D7F6-B498-43B3-948B-1728B52AA6E4}">
                    <adec:decorative xmlns:adec="http://schemas.microsoft.com/office/drawing/2017/decorative" val="1"/>
                  </a:ext>
                </a:extLst>
              </p:cNvPr>
              <p:cNvCxnSpPr>
                <a:cxnSpLocks/>
              </p:cNvCxnSpPr>
              <p:nvPr/>
            </p:nvCxnSpPr>
            <p:spPr>
              <a:xfrm>
                <a:off x="8165809" y="4378359"/>
                <a:ext cx="229037" cy="2871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BADFABB3-70CD-2882-3123-0020C67CEA9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90041" y="3225253"/>
                <a:ext cx="640080" cy="640080"/>
              </a:xfrm>
              <a:prstGeom prst="rect">
                <a:avLst/>
              </a:prstGeom>
            </p:spPr>
          </p:pic>
          <p:pic>
            <p:nvPicPr>
              <p:cNvPr id="32" name="Graphic 31">
                <a:extLst>
                  <a:ext uri="{FF2B5EF4-FFF2-40B4-BE49-F238E27FC236}">
                    <a16:creationId xmlns:a16="http://schemas.microsoft.com/office/drawing/2014/main" id="{03F34AF5-5923-FCC8-EC01-3EC263D8425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90041" y="1964425"/>
                <a:ext cx="640080" cy="640080"/>
              </a:xfrm>
              <a:prstGeom prst="rect">
                <a:avLst/>
              </a:prstGeom>
            </p:spPr>
          </p:pic>
          <p:pic>
            <p:nvPicPr>
              <p:cNvPr id="33" name="Graphic 32">
                <a:extLst>
                  <a:ext uri="{FF2B5EF4-FFF2-40B4-BE49-F238E27FC236}">
                    <a16:creationId xmlns:a16="http://schemas.microsoft.com/office/drawing/2014/main" id="{0BF5CB57-D1E0-E159-4B1F-F18FBE6FF42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90041" y="4798410"/>
                <a:ext cx="640080" cy="640080"/>
              </a:xfrm>
              <a:prstGeom prst="rect">
                <a:avLst/>
              </a:prstGeom>
            </p:spPr>
          </p:pic>
          <p:cxnSp>
            <p:nvCxnSpPr>
              <p:cNvPr id="34" name="Straight Arrow Connector 33">
                <a:extLst>
                  <a:ext uri="{FF2B5EF4-FFF2-40B4-BE49-F238E27FC236}">
                    <a16:creationId xmlns:a16="http://schemas.microsoft.com/office/drawing/2014/main" id="{682AD74E-C8F2-9D52-42F0-203FB7A72259}"/>
                  </a:ext>
                  <a:ext uri="{C183D7F6-B498-43B3-948B-1728B52AA6E4}">
                    <adec:decorative xmlns:adec="http://schemas.microsoft.com/office/drawing/2017/decorative" val="1"/>
                  </a:ext>
                </a:extLst>
              </p:cNvPr>
              <p:cNvCxnSpPr/>
              <p:nvPr/>
            </p:nvCxnSpPr>
            <p:spPr>
              <a:xfrm>
                <a:off x="10372299" y="2272960"/>
                <a:ext cx="90090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2C233C-8CC7-355E-46FE-6F14B8B0E1D6}"/>
                  </a:ext>
                  <a:ext uri="{C183D7F6-B498-43B3-948B-1728B52AA6E4}">
                    <adec:decorative xmlns:adec="http://schemas.microsoft.com/office/drawing/2017/decorative" val="1"/>
                  </a:ext>
                </a:extLst>
              </p:cNvPr>
              <p:cNvCxnSpPr/>
              <p:nvPr/>
            </p:nvCxnSpPr>
            <p:spPr>
              <a:xfrm>
                <a:off x="10454501" y="3459492"/>
                <a:ext cx="90090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34D397A-84A4-E32C-0BBD-D77714EF3CE0}"/>
                  </a:ext>
                  <a:ext uri="{C183D7F6-B498-43B3-948B-1728B52AA6E4}">
                    <adec:decorative xmlns:adec="http://schemas.microsoft.com/office/drawing/2017/decorative" val="1"/>
                  </a:ext>
                </a:extLst>
              </p:cNvPr>
              <p:cNvCxnSpPr>
                <a:cxnSpLocks/>
              </p:cNvCxnSpPr>
              <p:nvPr/>
            </p:nvCxnSpPr>
            <p:spPr>
              <a:xfrm>
                <a:off x="10136414" y="5005689"/>
                <a:ext cx="29805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FF6C156-7DD2-A996-00CC-6486CAB0E920}"/>
                  </a:ext>
                  <a:ext uri="{C183D7F6-B498-43B3-948B-1728B52AA6E4}">
                    <adec:decorative xmlns:adec="http://schemas.microsoft.com/office/drawing/2017/decorative" val="1"/>
                  </a:ext>
                </a:extLst>
              </p:cNvPr>
              <p:cNvCxnSpPr>
                <a:cxnSpLocks/>
              </p:cNvCxnSpPr>
              <p:nvPr/>
            </p:nvCxnSpPr>
            <p:spPr>
              <a:xfrm>
                <a:off x="10867477" y="5005689"/>
                <a:ext cx="29805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B6525CDE-D334-8ED8-1172-C746981264A5}"/>
                </a:ext>
              </a:extLst>
            </p:cNvPr>
            <p:cNvSpPr txBox="1"/>
            <p:nvPr/>
          </p:nvSpPr>
          <p:spPr>
            <a:xfrm>
              <a:off x="5172501" y="2277865"/>
              <a:ext cx="1064526" cy="430887"/>
            </a:xfrm>
            <a:prstGeom prst="rect">
              <a:avLst/>
            </a:prstGeom>
            <a:noFill/>
          </p:spPr>
          <p:txBody>
            <a:bodyPr wrap="square" lIns="0" tIns="0" rIns="0" bIns="0" rtlCol="0">
              <a:spAutoFit/>
            </a:bodyPr>
            <a:lstStyle/>
            <a:p>
              <a:pPr algn="l"/>
              <a:r>
                <a:rPr lang="en-US" sz="1400"/>
                <a:t>Your computer</a:t>
              </a:r>
            </a:p>
          </p:txBody>
        </p:sp>
      </p:grpSp>
    </p:spTree>
    <p:extLst>
      <p:ext uri="{BB962C8B-B14F-4D97-AF65-F5344CB8AC3E}">
        <p14:creationId xmlns:p14="http://schemas.microsoft.com/office/powerpoint/2010/main" val="806219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1C53-4B3E-3893-6E6E-70A8C3C2687A}"/>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BD0499A7-820C-6BA9-C5BB-8C7867D20465}"/>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srgbClr val="0078D4"/>
                </a:solidFill>
                <a:latin typeface="Segoe Sans Text ExtraBold"/>
                <a:cs typeface="Segoe Sans Text ExtraBold"/>
              </a:rPr>
              <a:t>Agent-to-Agent (A2A) protocol</a:t>
            </a:r>
            <a:endParaRPr kumimoji="0" lang="en-US" sz="3600" b="1" i="0" u="none" strike="noStrike" kern="1200" cap="none" spc="0" normalizeH="0" baseline="0" noProof="0">
              <a:ln>
                <a:noFill/>
              </a:ln>
              <a:solidFill>
                <a:srgbClr val="0078D4"/>
              </a:solidFill>
              <a:effectLst/>
              <a:uLnTx/>
              <a:uFillTx/>
              <a:latin typeface="Segoe Sans Text ExtraBold"/>
              <a:cs typeface="Segoe Sans Text ExtraBold"/>
            </a:endParaRPr>
          </a:p>
        </p:txBody>
      </p:sp>
      <p:sp>
        <p:nvSpPr>
          <p:cNvPr id="4" name="Slide Number Placeholder 5">
            <a:extLst>
              <a:ext uri="{FF2B5EF4-FFF2-40B4-BE49-F238E27FC236}">
                <a16:creationId xmlns:a16="http://schemas.microsoft.com/office/drawing/2014/main" id="{7342714C-BD34-FF27-3242-7F8B3E65FB75}"/>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7" name="TextBox 6">
            <a:extLst>
              <a:ext uri="{FF2B5EF4-FFF2-40B4-BE49-F238E27FC236}">
                <a16:creationId xmlns:a16="http://schemas.microsoft.com/office/drawing/2014/main" id="{C7C61B33-B06D-F85A-592D-BFADF42E033E}"/>
              </a:ext>
            </a:extLst>
          </p:cNvPr>
          <p:cNvSpPr txBox="1"/>
          <p:nvPr/>
        </p:nvSpPr>
        <p:spPr>
          <a:xfrm>
            <a:off x="292165" y="1683002"/>
            <a:ext cx="6253811" cy="4185761"/>
          </a:xfrm>
          <a:prstGeom prst="rect">
            <a:avLst/>
          </a:prstGeom>
          <a:noFill/>
        </p:spPr>
        <p:txBody>
          <a:bodyPr wrap="square" lIns="0" tIns="0" rIns="0" bIns="0" rtlCol="0">
            <a:spAutoFit/>
          </a:bodyPr>
          <a:lstStyle/>
          <a:p>
            <a:r>
              <a:rPr lang="en-US" sz="1600" b="1">
                <a:latin typeface="Segoe Sans Text" pitchFamily="2" charset="0"/>
                <a:cs typeface="Segoe Sans Text" pitchFamily="2" charset="0"/>
              </a:rPr>
              <a:t>Purpose</a:t>
            </a:r>
            <a:r>
              <a:rPr lang="en-US" sz="1600">
                <a:latin typeface="Segoe Sans Text" pitchFamily="2" charset="0"/>
                <a:cs typeface="Segoe Sans Text" pitchFamily="2" charset="0"/>
              </a:rPr>
              <a:t>: Enables AI agents from different vendors to collaborate seamlessly.</a:t>
            </a:r>
            <a:br>
              <a:rPr lang="en-US" sz="1600">
                <a:latin typeface="Segoe Sans Text" pitchFamily="2" charset="0"/>
                <a:cs typeface="Segoe Sans Text" pitchFamily="2" charset="0"/>
              </a:rPr>
            </a:br>
            <a:endParaRPr lang="en-US" sz="1600">
              <a:latin typeface="Segoe Sans Text" pitchFamily="2" charset="0"/>
              <a:cs typeface="Segoe Sans Text" pitchFamily="2" charset="0"/>
            </a:endParaRPr>
          </a:p>
          <a:p>
            <a:r>
              <a:rPr lang="en-US" sz="1600" b="1">
                <a:latin typeface="Segoe Sans Text" pitchFamily="2" charset="0"/>
                <a:cs typeface="Segoe Sans Text" pitchFamily="2" charset="0"/>
              </a:rPr>
              <a:t>Open and interoperable</a:t>
            </a:r>
            <a:r>
              <a:rPr lang="en-US" sz="1600">
                <a:latin typeface="Segoe Sans Text" pitchFamily="2" charset="0"/>
                <a:cs typeface="Segoe Sans Text" pitchFamily="2" charset="0"/>
              </a:rPr>
              <a:t>: Built on HTTP, SSE, JSON-RPC; supports all modalities (text, audio, video).</a:t>
            </a:r>
            <a:br>
              <a:rPr lang="en-US" sz="1600">
                <a:latin typeface="Segoe Sans Text" pitchFamily="2" charset="0"/>
                <a:cs typeface="Segoe Sans Text" pitchFamily="2" charset="0"/>
              </a:rPr>
            </a:br>
            <a:endParaRPr lang="en-US" sz="1600">
              <a:latin typeface="Segoe Sans Text" pitchFamily="2" charset="0"/>
              <a:cs typeface="Segoe Sans Text" pitchFamily="2" charset="0"/>
            </a:endParaRPr>
          </a:p>
          <a:p>
            <a:r>
              <a:rPr lang="en-US" sz="1600" b="1">
                <a:latin typeface="Segoe Sans Text" pitchFamily="2" charset="0"/>
                <a:cs typeface="Segoe Sans Text" pitchFamily="2" charset="0"/>
              </a:rPr>
              <a:t>Secure by design</a:t>
            </a:r>
            <a:r>
              <a:rPr lang="en-US" sz="1600">
                <a:latin typeface="Segoe Sans Text" pitchFamily="2" charset="0"/>
                <a:cs typeface="Segoe Sans Text" pitchFamily="2" charset="0"/>
              </a:rPr>
              <a:t>: Enterprise-grade authentication and authorization.</a:t>
            </a:r>
            <a:br>
              <a:rPr lang="en-US" sz="1600">
                <a:latin typeface="Segoe Sans Text" pitchFamily="2" charset="0"/>
                <a:cs typeface="Segoe Sans Text" pitchFamily="2" charset="0"/>
              </a:rPr>
            </a:br>
            <a:endParaRPr lang="en-US" sz="1600">
              <a:latin typeface="Segoe Sans Text" pitchFamily="2" charset="0"/>
              <a:cs typeface="Segoe Sans Text" pitchFamily="2" charset="0"/>
            </a:endParaRPr>
          </a:p>
          <a:p>
            <a:r>
              <a:rPr lang="en-US" sz="1600" b="1">
                <a:latin typeface="Segoe Sans Text" pitchFamily="2" charset="0"/>
                <a:cs typeface="Segoe Sans Text" pitchFamily="2" charset="0"/>
              </a:rPr>
              <a:t>Flexible task handling</a:t>
            </a:r>
            <a:r>
              <a:rPr lang="en-US" sz="1600">
                <a:latin typeface="Segoe Sans Text" pitchFamily="2" charset="0"/>
                <a:cs typeface="Segoe Sans Text" pitchFamily="2" charset="0"/>
              </a:rPr>
              <a:t>: Supports both short and long-running tasks with real-time updates.</a:t>
            </a:r>
            <a:br>
              <a:rPr lang="en-US" sz="1600">
                <a:latin typeface="Segoe Sans Text" pitchFamily="2" charset="0"/>
                <a:cs typeface="Segoe Sans Text" pitchFamily="2" charset="0"/>
              </a:rPr>
            </a:br>
            <a:endParaRPr lang="en-US" sz="1600">
              <a:latin typeface="Segoe Sans Text" pitchFamily="2" charset="0"/>
              <a:cs typeface="Segoe Sans Text" pitchFamily="2" charset="0"/>
            </a:endParaRPr>
          </a:p>
          <a:p>
            <a:r>
              <a:rPr lang="en-US" sz="1600" b="1">
                <a:latin typeface="Segoe Sans Text" pitchFamily="2" charset="0"/>
                <a:cs typeface="Segoe Sans Text" pitchFamily="2" charset="0"/>
              </a:rPr>
              <a:t>Agent discovery</a:t>
            </a:r>
            <a:r>
              <a:rPr lang="en-US" sz="1600">
                <a:latin typeface="Segoe Sans Text" pitchFamily="2" charset="0"/>
                <a:cs typeface="Segoe Sans Text" pitchFamily="2" charset="0"/>
              </a:rPr>
              <a:t>: Uses “Agent Cards” to advertise capabilities.</a:t>
            </a:r>
            <a:br>
              <a:rPr lang="en-US" sz="1600">
                <a:latin typeface="Segoe Sans Text" pitchFamily="2" charset="0"/>
                <a:cs typeface="Segoe Sans Text" pitchFamily="2" charset="0"/>
              </a:rPr>
            </a:br>
            <a:endParaRPr lang="en-US" sz="1600">
              <a:latin typeface="Segoe Sans Text" pitchFamily="2" charset="0"/>
              <a:cs typeface="Segoe Sans Text" pitchFamily="2" charset="0"/>
            </a:endParaRPr>
          </a:p>
          <a:p>
            <a:r>
              <a:rPr lang="en-US" sz="1600" b="1">
                <a:latin typeface="Segoe Sans Text" pitchFamily="2" charset="0"/>
                <a:cs typeface="Segoe Sans Text" pitchFamily="2" charset="0"/>
              </a:rPr>
              <a:t>Collaboration</a:t>
            </a:r>
            <a:r>
              <a:rPr lang="en-US" sz="1600">
                <a:latin typeface="Segoe Sans Text" pitchFamily="2" charset="0"/>
                <a:cs typeface="Segoe Sans Text" pitchFamily="2" charset="0"/>
              </a:rPr>
              <a:t>: Agents exchange tasks, context, and artifacts.</a:t>
            </a:r>
            <a:br>
              <a:rPr lang="en-US" sz="1600">
                <a:latin typeface="Segoe Sans Text" pitchFamily="2" charset="0"/>
                <a:cs typeface="Segoe Sans Text" pitchFamily="2" charset="0"/>
              </a:rPr>
            </a:br>
            <a:endParaRPr lang="en-US" sz="1600">
              <a:latin typeface="Segoe Sans Text" pitchFamily="2" charset="0"/>
              <a:cs typeface="Segoe Sans Text" pitchFamily="2" charset="0"/>
            </a:endParaRPr>
          </a:p>
          <a:p>
            <a:r>
              <a:rPr lang="en-US" sz="1600" b="1">
                <a:latin typeface="Segoe Sans Text" pitchFamily="2" charset="0"/>
                <a:cs typeface="Segoe Sans Text" pitchFamily="2" charset="0"/>
              </a:rPr>
              <a:t>Real-world use</a:t>
            </a:r>
            <a:r>
              <a:rPr lang="en-US" sz="1600">
                <a:latin typeface="Segoe Sans Text" pitchFamily="2" charset="0"/>
                <a:cs typeface="Segoe Sans Text" pitchFamily="2" charset="0"/>
              </a:rPr>
              <a:t>: Streamlines workflows like hiring by coordinating multiple agents.</a:t>
            </a:r>
            <a:endParaRPr lang="en-US" sz="2000">
              <a:latin typeface="Aptos" panose="020B0004020202020204" pitchFamily="34" charset="0"/>
            </a:endParaRPr>
          </a:p>
        </p:txBody>
      </p:sp>
      <p:grpSp>
        <p:nvGrpSpPr>
          <p:cNvPr id="8" name="Group 7" descr="Diagram of Remote Agent and Client Agent interaction, showing icons for browser and document with checkmarks or a cross, and four connected functions: Secure collaboration, Task and state management, User experience negotiation, Capability discovery.">
            <a:extLst>
              <a:ext uri="{FF2B5EF4-FFF2-40B4-BE49-F238E27FC236}">
                <a16:creationId xmlns:a16="http://schemas.microsoft.com/office/drawing/2014/main" id="{A5065053-A1D0-05CF-7D9B-4CB49DDDC64F}"/>
              </a:ext>
            </a:extLst>
          </p:cNvPr>
          <p:cNvGrpSpPr/>
          <p:nvPr/>
        </p:nvGrpSpPr>
        <p:grpSpPr>
          <a:xfrm>
            <a:off x="6887544" y="1419552"/>
            <a:ext cx="5161072" cy="4665809"/>
            <a:chOff x="6887544" y="1499762"/>
            <a:chExt cx="5161072" cy="4665809"/>
          </a:xfrm>
        </p:grpSpPr>
        <p:sp>
          <p:nvSpPr>
            <p:cNvPr id="9" name="Oval 8">
              <a:extLst>
                <a:ext uri="{FF2B5EF4-FFF2-40B4-BE49-F238E27FC236}">
                  <a16:creationId xmlns:a16="http://schemas.microsoft.com/office/drawing/2014/main" id="{29E99DAC-3F59-477E-8A7D-F9D15590897C}"/>
                </a:ext>
                <a:ext uri="{C183D7F6-B498-43B3-948B-1728B52AA6E4}">
                  <adec:decorative xmlns:adec="http://schemas.microsoft.com/office/drawing/2017/decorative" val="1"/>
                </a:ext>
              </a:extLst>
            </p:cNvPr>
            <p:cNvSpPr/>
            <p:nvPr/>
          </p:nvSpPr>
          <p:spPr bwMode="auto">
            <a:xfrm>
              <a:off x="9998946" y="1723665"/>
              <a:ext cx="1371600" cy="128016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96E1C8C9-0066-8293-D787-B4A5C691485B}"/>
                </a:ext>
                <a:ext uri="{C183D7F6-B498-43B3-948B-1728B52AA6E4}">
                  <adec:decorative xmlns:adec="http://schemas.microsoft.com/office/drawing/2017/decorative" val="1"/>
                </a:ext>
              </a:extLst>
            </p:cNvPr>
            <p:cNvSpPr/>
            <p:nvPr/>
          </p:nvSpPr>
          <p:spPr bwMode="auto">
            <a:xfrm>
              <a:off x="6887544" y="2815230"/>
              <a:ext cx="1463040" cy="13716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solidFill>
                  <a:srgbClr val="FFFFFF"/>
                </a:soli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6746C814-5CE7-393A-A4FF-6085413051DD}"/>
                </a:ext>
                <a:ext uri="{C183D7F6-B498-43B3-948B-1728B52AA6E4}">
                  <adec:decorative xmlns:adec="http://schemas.microsoft.com/office/drawing/2017/decorative" val="1"/>
                </a:ext>
              </a:extLst>
            </p:cNvPr>
            <p:cNvSpPr/>
            <p:nvPr/>
          </p:nvSpPr>
          <p:spPr bwMode="auto">
            <a:xfrm>
              <a:off x="7543184" y="1499762"/>
              <a:ext cx="1955951" cy="982639"/>
            </a:xfrm>
            <a:prstGeom prst="wedgeRectCallout">
              <a:avLst>
                <a:gd name="adj1" fmla="val -39477"/>
                <a:gd name="adj2" fmla="val 80556"/>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Speech Bubble: Rectangle 11">
              <a:extLst>
                <a:ext uri="{FF2B5EF4-FFF2-40B4-BE49-F238E27FC236}">
                  <a16:creationId xmlns:a16="http://schemas.microsoft.com/office/drawing/2014/main" id="{32CE1538-ED7A-35A9-6597-C83E88212230}"/>
                </a:ext>
                <a:ext uri="{C183D7F6-B498-43B3-948B-1728B52AA6E4}">
                  <adec:decorative xmlns:adec="http://schemas.microsoft.com/office/drawing/2017/decorative" val="1"/>
                </a:ext>
              </a:extLst>
            </p:cNvPr>
            <p:cNvSpPr/>
            <p:nvPr/>
          </p:nvSpPr>
          <p:spPr bwMode="auto">
            <a:xfrm>
              <a:off x="8532533" y="3251178"/>
              <a:ext cx="2766449" cy="894991"/>
            </a:xfrm>
            <a:prstGeom prst="wedgeRectCallout">
              <a:avLst>
                <a:gd name="adj1" fmla="val -1606"/>
                <a:gd name="adj2" fmla="val -92175"/>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7D3E8C3B-C5E0-ACB2-7E6B-06A68A2E902E}"/>
                </a:ext>
                <a:ext uri="{C183D7F6-B498-43B3-948B-1728B52AA6E4}">
                  <adec:decorative xmlns:adec="http://schemas.microsoft.com/office/drawing/2017/decorative" val="1"/>
                </a:ext>
              </a:extLst>
            </p:cNvPr>
            <p:cNvSpPr/>
            <p:nvPr/>
          </p:nvSpPr>
          <p:spPr bwMode="auto">
            <a:xfrm>
              <a:off x="7292211" y="5159731"/>
              <a:ext cx="1188720" cy="100584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2C8AF2B9-62FB-9735-2DBD-0892FF3907DB}"/>
                </a:ext>
                <a:ext uri="{C183D7F6-B498-43B3-948B-1728B52AA6E4}">
                  <adec:decorative xmlns:adec="http://schemas.microsoft.com/office/drawing/2017/decorative" val="1"/>
                </a:ext>
              </a:extLst>
            </p:cNvPr>
            <p:cNvSpPr/>
            <p:nvPr/>
          </p:nvSpPr>
          <p:spPr bwMode="auto">
            <a:xfrm>
              <a:off x="8477827" y="5159731"/>
              <a:ext cx="1188720" cy="100584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3B706E0C-7920-762E-EB89-F03F14265042}"/>
                </a:ext>
                <a:ext uri="{C183D7F6-B498-43B3-948B-1728B52AA6E4}">
                  <adec:decorative xmlns:adec="http://schemas.microsoft.com/office/drawing/2017/decorative" val="1"/>
                </a:ext>
              </a:extLst>
            </p:cNvPr>
            <p:cNvSpPr/>
            <p:nvPr/>
          </p:nvSpPr>
          <p:spPr bwMode="auto">
            <a:xfrm>
              <a:off x="9663443" y="5159731"/>
              <a:ext cx="1188720" cy="100584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2A8B074-7FB3-D26F-4D8C-208AE94C5177}"/>
                </a:ext>
                <a:ext uri="{C183D7F6-B498-43B3-948B-1728B52AA6E4}">
                  <adec:decorative xmlns:adec="http://schemas.microsoft.com/office/drawing/2017/decorative" val="1"/>
                </a:ext>
              </a:extLst>
            </p:cNvPr>
            <p:cNvSpPr/>
            <p:nvPr/>
          </p:nvSpPr>
          <p:spPr bwMode="auto">
            <a:xfrm>
              <a:off x="10859896" y="5159731"/>
              <a:ext cx="1188720" cy="100584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solidFill>
                  <a:srgbClr val="FFFFFF"/>
                </a:solidFill>
                <a:ea typeface="Segoe UI" pitchFamily="34" charset="0"/>
                <a:cs typeface="Segoe UI" pitchFamily="34" charset="0"/>
              </a:endParaRPr>
            </a:p>
          </p:txBody>
        </p:sp>
        <p:cxnSp>
          <p:nvCxnSpPr>
            <p:cNvPr id="17" name="Connector: Curved 16">
              <a:extLst>
                <a:ext uri="{FF2B5EF4-FFF2-40B4-BE49-F238E27FC236}">
                  <a16:creationId xmlns:a16="http://schemas.microsoft.com/office/drawing/2014/main" id="{04FE231C-50FA-2BB5-E7FB-836629936C70}"/>
                </a:ext>
                <a:ext uri="{C183D7F6-B498-43B3-948B-1728B52AA6E4}">
                  <adec:decorative xmlns:adec="http://schemas.microsoft.com/office/drawing/2017/decorative" val="1"/>
                </a:ext>
              </a:extLst>
            </p:cNvPr>
            <p:cNvCxnSpPr>
              <a:endCxn id="13" idx="0"/>
            </p:cNvCxnSpPr>
            <p:nvPr/>
          </p:nvCxnSpPr>
          <p:spPr>
            <a:xfrm rot="10800000" flipV="1">
              <a:off x="7886571" y="4150011"/>
              <a:ext cx="1612570" cy="1009720"/>
            </a:xfrm>
            <a:prstGeom prst="curvedConnector2">
              <a:avLst/>
            </a:prstGeom>
            <a:ln w="12700">
              <a:solidFill>
                <a:srgbClr val="8661C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2490143C-93EA-4297-858E-E499302F0001}"/>
                </a:ext>
                <a:ext uri="{C183D7F6-B498-43B3-948B-1728B52AA6E4}">
                  <adec:decorative xmlns:adec="http://schemas.microsoft.com/office/drawing/2017/decorative" val="1"/>
                </a:ext>
              </a:extLst>
            </p:cNvPr>
            <p:cNvCxnSpPr/>
            <p:nvPr/>
          </p:nvCxnSpPr>
          <p:spPr>
            <a:xfrm rot="5400000">
              <a:off x="8821519" y="4482115"/>
              <a:ext cx="1009718" cy="345515"/>
            </a:xfrm>
            <a:prstGeom prst="curvedConnector3">
              <a:avLst/>
            </a:prstGeom>
            <a:ln w="12700">
              <a:solidFill>
                <a:srgbClr val="8661C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D7A84E51-D23D-ECBA-7223-4628CA5F1D7E}"/>
                </a:ext>
                <a:ext uri="{C183D7F6-B498-43B3-948B-1728B52AA6E4}">
                  <adec:decorative xmlns:adec="http://schemas.microsoft.com/office/drawing/2017/decorative" val="1"/>
                </a:ext>
              </a:extLst>
            </p:cNvPr>
            <p:cNvCxnSpPr>
              <a:endCxn id="15" idx="0"/>
            </p:cNvCxnSpPr>
            <p:nvPr/>
          </p:nvCxnSpPr>
          <p:spPr>
            <a:xfrm rot="16200000" flipH="1">
              <a:off x="9373608" y="4275536"/>
              <a:ext cx="1009720" cy="758670"/>
            </a:xfrm>
            <a:prstGeom prst="curvedConnector3">
              <a:avLst/>
            </a:prstGeom>
            <a:ln w="12700">
              <a:solidFill>
                <a:srgbClr val="8661C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710E763C-55AA-1FDF-A660-6617CD3E118C}"/>
                </a:ext>
                <a:ext uri="{C183D7F6-B498-43B3-948B-1728B52AA6E4}">
                  <adec:decorative xmlns:adec="http://schemas.microsoft.com/office/drawing/2017/decorative" val="1"/>
                </a:ext>
              </a:extLst>
            </p:cNvPr>
            <p:cNvCxnSpPr>
              <a:endCxn id="16" idx="0"/>
            </p:cNvCxnSpPr>
            <p:nvPr/>
          </p:nvCxnSpPr>
          <p:spPr>
            <a:xfrm>
              <a:off x="9499135" y="4150013"/>
              <a:ext cx="1955121" cy="1009718"/>
            </a:xfrm>
            <a:prstGeom prst="curvedConnector2">
              <a:avLst/>
            </a:prstGeom>
            <a:ln w="12700">
              <a:solidFill>
                <a:srgbClr val="8661C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13A9CC4-0844-2096-353C-AD15BFB6D9B2}"/>
                </a:ext>
              </a:extLst>
            </p:cNvPr>
            <p:cNvSpPr txBox="1"/>
            <p:nvPr/>
          </p:nvSpPr>
          <p:spPr>
            <a:xfrm>
              <a:off x="6955488" y="3240540"/>
              <a:ext cx="1281044" cy="615553"/>
            </a:xfrm>
            <a:prstGeom prst="rect">
              <a:avLst/>
            </a:prstGeom>
            <a:noFill/>
          </p:spPr>
          <p:txBody>
            <a:bodyPr wrap="square" lIns="0" tIns="0" rIns="0" bIns="0" rtlCol="0">
              <a:spAutoFit/>
            </a:bodyPr>
            <a:lstStyle/>
            <a:p>
              <a:pPr algn="ctr"/>
              <a:r>
                <a:rPr lang="en-US" sz="2000"/>
                <a:t>Remote Agent</a:t>
              </a:r>
            </a:p>
          </p:txBody>
        </p:sp>
        <p:sp>
          <p:nvSpPr>
            <p:cNvPr id="22" name="TextBox 21">
              <a:extLst>
                <a:ext uri="{FF2B5EF4-FFF2-40B4-BE49-F238E27FC236}">
                  <a16:creationId xmlns:a16="http://schemas.microsoft.com/office/drawing/2014/main" id="{7D940AB7-FDAD-DADF-9686-04D45874F89E}"/>
                </a:ext>
              </a:extLst>
            </p:cNvPr>
            <p:cNvSpPr txBox="1"/>
            <p:nvPr/>
          </p:nvSpPr>
          <p:spPr>
            <a:xfrm>
              <a:off x="10017938" y="2055968"/>
              <a:ext cx="1281044" cy="615553"/>
            </a:xfrm>
            <a:prstGeom prst="rect">
              <a:avLst/>
            </a:prstGeom>
            <a:noFill/>
          </p:spPr>
          <p:txBody>
            <a:bodyPr wrap="square" lIns="0" tIns="0" rIns="0" bIns="0" rtlCol="0">
              <a:spAutoFit/>
            </a:bodyPr>
            <a:lstStyle/>
            <a:p>
              <a:pPr algn="ctr"/>
              <a:r>
                <a:rPr lang="en-US" sz="2000"/>
                <a:t>Client Agent</a:t>
              </a:r>
            </a:p>
          </p:txBody>
        </p:sp>
        <p:grpSp>
          <p:nvGrpSpPr>
            <p:cNvPr id="23" name="Group 22">
              <a:extLst>
                <a:ext uri="{FF2B5EF4-FFF2-40B4-BE49-F238E27FC236}">
                  <a16:creationId xmlns:a16="http://schemas.microsoft.com/office/drawing/2014/main" id="{6BB9E154-7F44-FBE1-F884-5849257AEA3D}"/>
                </a:ext>
                <a:ext uri="{C183D7F6-B498-43B3-948B-1728B52AA6E4}">
                  <adec:decorative xmlns:adec="http://schemas.microsoft.com/office/drawing/2017/decorative" val="1"/>
                </a:ext>
              </a:extLst>
            </p:cNvPr>
            <p:cNvGrpSpPr/>
            <p:nvPr/>
          </p:nvGrpSpPr>
          <p:grpSpPr>
            <a:xfrm>
              <a:off x="7873461" y="1651475"/>
              <a:ext cx="1280160" cy="640080"/>
              <a:chOff x="7873461" y="1651475"/>
              <a:chExt cx="1280160" cy="640080"/>
            </a:xfrm>
          </p:grpSpPr>
          <p:pic>
            <p:nvPicPr>
              <p:cNvPr id="37" name="Graphic 36">
                <a:extLst>
                  <a:ext uri="{FF2B5EF4-FFF2-40B4-BE49-F238E27FC236}">
                    <a16:creationId xmlns:a16="http://schemas.microsoft.com/office/drawing/2014/main" id="{14937729-FD04-E9F2-4C16-CABD584A588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3541" y="1651475"/>
                <a:ext cx="640080" cy="640080"/>
              </a:xfrm>
              <a:prstGeom prst="rect">
                <a:avLst/>
              </a:prstGeom>
            </p:spPr>
          </p:pic>
          <p:pic>
            <p:nvPicPr>
              <p:cNvPr id="38" name="Graphic 37">
                <a:extLst>
                  <a:ext uri="{FF2B5EF4-FFF2-40B4-BE49-F238E27FC236}">
                    <a16:creationId xmlns:a16="http://schemas.microsoft.com/office/drawing/2014/main" id="{629A912F-922F-29B9-068B-5B8D55A1F71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3461" y="1651475"/>
                <a:ext cx="640080" cy="640080"/>
              </a:xfrm>
              <a:prstGeom prst="rect">
                <a:avLst/>
              </a:prstGeom>
            </p:spPr>
          </p:pic>
          <p:grpSp>
            <p:nvGrpSpPr>
              <p:cNvPr id="39" name="Group 38">
                <a:extLst>
                  <a:ext uri="{FF2B5EF4-FFF2-40B4-BE49-F238E27FC236}">
                    <a16:creationId xmlns:a16="http://schemas.microsoft.com/office/drawing/2014/main" id="{6EFAD8B1-8E76-0899-66CA-1A3BE6234604}"/>
                  </a:ext>
                  <a:ext uri="{C183D7F6-B498-43B3-948B-1728B52AA6E4}">
                    <adec:decorative xmlns:adec="http://schemas.microsoft.com/office/drawing/2017/decorative" val="1"/>
                  </a:ext>
                </a:extLst>
              </p:cNvPr>
              <p:cNvGrpSpPr/>
              <p:nvPr/>
            </p:nvGrpSpPr>
            <p:grpSpPr>
              <a:xfrm>
                <a:off x="8258213" y="1971515"/>
                <a:ext cx="274320" cy="274320"/>
                <a:chOff x="4885899" y="2998110"/>
                <a:chExt cx="274320" cy="274320"/>
              </a:xfrm>
            </p:grpSpPr>
            <p:sp>
              <p:nvSpPr>
                <p:cNvPr id="43" name="Oval 42">
                  <a:extLst>
                    <a:ext uri="{FF2B5EF4-FFF2-40B4-BE49-F238E27FC236}">
                      <a16:creationId xmlns:a16="http://schemas.microsoft.com/office/drawing/2014/main" id="{81EB5372-8530-E2F5-C1D7-4E1336F7FA97}"/>
                    </a:ext>
                    <a:ext uri="{C183D7F6-B498-43B3-948B-1728B52AA6E4}">
                      <adec:decorative xmlns:adec="http://schemas.microsoft.com/office/drawing/2017/decorative" val="1"/>
                    </a:ext>
                  </a:extLst>
                </p:cNvPr>
                <p:cNvSpPr/>
                <p:nvPr/>
              </p:nvSpPr>
              <p:spPr bwMode="auto">
                <a:xfrm>
                  <a:off x="4885899" y="2998110"/>
                  <a:ext cx="274320" cy="274320"/>
                </a:xfrm>
                <a:prstGeom prst="ellipse">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66BCA642-3E25-55FB-5C22-54DD10E21C3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1215" y="3076084"/>
                  <a:ext cx="182880" cy="182880"/>
                </a:xfrm>
                <a:prstGeom prst="rect">
                  <a:avLst/>
                </a:prstGeom>
              </p:spPr>
            </p:pic>
          </p:grpSp>
          <p:grpSp>
            <p:nvGrpSpPr>
              <p:cNvPr id="40" name="Group 39">
                <a:extLst>
                  <a:ext uri="{FF2B5EF4-FFF2-40B4-BE49-F238E27FC236}">
                    <a16:creationId xmlns:a16="http://schemas.microsoft.com/office/drawing/2014/main" id="{E7388F79-8039-AA07-E56D-D4B4A2EBB957}"/>
                  </a:ext>
                  <a:ext uri="{C183D7F6-B498-43B3-948B-1728B52AA6E4}">
                    <adec:decorative xmlns:adec="http://schemas.microsoft.com/office/drawing/2017/decorative" val="1"/>
                  </a:ext>
                </a:extLst>
              </p:cNvPr>
              <p:cNvGrpSpPr/>
              <p:nvPr/>
            </p:nvGrpSpPr>
            <p:grpSpPr>
              <a:xfrm>
                <a:off x="8866633" y="2003769"/>
                <a:ext cx="274320" cy="274320"/>
                <a:chOff x="4885899" y="2998110"/>
                <a:chExt cx="274320" cy="274320"/>
              </a:xfrm>
            </p:grpSpPr>
            <p:sp>
              <p:nvSpPr>
                <p:cNvPr id="41" name="Oval 40">
                  <a:extLst>
                    <a:ext uri="{FF2B5EF4-FFF2-40B4-BE49-F238E27FC236}">
                      <a16:creationId xmlns:a16="http://schemas.microsoft.com/office/drawing/2014/main" id="{CF9BD8DC-3525-AA87-4C83-342074C0C15E}"/>
                    </a:ext>
                    <a:ext uri="{C183D7F6-B498-43B3-948B-1728B52AA6E4}">
                      <adec:decorative xmlns:adec="http://schemas.microsoft.com/office/drawing/2017/decorative" val="1"/>
                    </a:ext>
                  </a:extLst>
                </p:cNvPr>
                <p:cNvSpPr/>
                <p:nvPr/>
              </p:nvSpPr>
              <p:spPr bwMode="auto">
                <a:xfrm>
                  <a:off x="4885899" y="2998110"/>
                  <a:ext cx="274320" cy="274320"/>
                </a:xfrm>
                <a:prstGeom prst="ellipse">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6295BE6A-BBE4-E4B6-0D32-58AD0F83732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1215" y="3076084"/>
                  <a:ext cx="182880" cy="182880"/>
                </a:xfrm>
                <a:prstGeom prst="rect">
                  <a:avLst/>
                </a:prstGeom>
              </p:spPr>
            </p:pic>
          </p:grpSp>
        </p:grpSp>
        <p:grpSp>
          <p:nvGrpSpPr>
            <p:cNvPr id="24" name="Group 23">
              <a:extLst>
                <a:ext uri="{FF2B5EF4-FFF2-40B4-BE49-F238E27FC236}">
                  <a16:creationId xmlns:a16="http://schemas.microsoft.com/office/drawing/2014/main" id="{3B328073-D2E3-AB68-2C2E-131D9DA5F000}"/>
                </a:ext>
                <a:ext uri="{C183D7F6-B498-43B3-948B-1728B52AA6E4}">
                  <adec:decorative xmlns:adec="http://schemas.microsoft.com/office/drawing/2017/decorative" val="1"/>
                </a:ext>
              </a:extLst>
            </p:cNvPr>
            <p:cNvGrpSpPr/>
            <p:nvPr/>
          </p:nvGrpSpPr>
          <p:grpSpPr>
            <a:xfrm>
              <a:off x="9162870" y="3380803"/>
              <a:ext cx="1280160" cy="640080"/>
              <a:chOff x="9736903" y="3294984"/>
              <a:chExt cx="1280160" cy="640080"/>
            </a:xfrm>
          </p:grpSpPr>
          <p:pic>
            <p:nvPicPr>
              <p:cNvPr id="29" name="Graphic 28">
                <a:extLst>
                  <a:ext uri="{FF2B5EF4-FFF2-40B4-BE49-F238E27FC236}">
                    <a16:creationId xmlns:a16="http://schemas.microsoft.com/office/drawing/2014/main" id="{CC530141-4192-28B5-3B0E-F9AE4F29274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6983" y="3294984"/>
                <a:ext cx="640080" cy="640080"/>
              </a:xfrm>
              <a:prstGeom prst="rect">
                <a:avLst/>
              </a:prstGeom>
            </p:spPr>
          </p:pic>
          <p:pic>
            <p:nvPicPr>
              <p:cNvPr id="30" name="Graphic 29">
                <a:extLst>
                  <a:ext uri="{FF2B5EF4-FFF2-40B4-BE49-F238E27FC236}">
                    <a16:creationId xmlns:a16="http://schemas.microsoft.com/office/drawing/2014/main" id="{30AA869F-302C-9B21-B1DA-F5CD6EF3791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36903" y="3294984"/>
                <a:ext cx="640080" cy="640080"/>
              </a:xfrm>
              <a:prstGeom prst="rect">
                <a:avLst/>
              </a:prstGeom>
            </p:spPr>
          </p:pic>
          <p:grpSp>
            <p:nvGrpSpPr>
              <p:cNvPr id="31" name="Group 30">
                <a:extLst>
                  <a:ext uri="{FF2B5EF4-FFF2-40B4-BE49-F238E27FC236}">
                    <a16:creationId xmlns:a16="http://schemas.microsoft.com/office/drawing/2014/main" id="{014BEE0A-4F14-4DA6-5B63-B10894D71BFE}"/>
                  </a:ext>
                  <a:ext uri="{C183D7F6-B498-43B3-948B-1728B52AA6E4}">
                    <adec:decorative xmlns:adec="http://schemas.microsoft.com/office/drawing/2017/decorative" val="1"/>
                  </a:ext>
                </a:extLst>
              </p:cNvPr>
              <p:cNvGrpSpPr/>
              <p:nvPr/>
            </p:nvGrpSpPr>
            <p:grpSpPr>
              <a:xfrm>
                <a:off x="10108850" y="3651301"/>
                <a:ext cx="274320" cy="274320"/>
                <a:chOff x="4885899" y="2998110"/>
                <a:chExt cx="274320" cy="274320"/>
              </a:xfrm>
            </p:grpSpPr>
            <p:sp>
              <p:nvSpPr>
                <p:cNvPr id="35" name="Oval 34">
                  <a:extLst>
                    <a:ext uri="{FF2B5EF4-FFF2-40B4-BE49-F238E27FC236}">
                      <a16:creationId xmlns:a16="http://schemas.microsoft.com/office/drawing/2014/main" id="{7236E60A-D5F1-1F6D-4770-6ACAF7EF30B4}"/>
                    </a:ext>
                    <a:ext uri="{C183D7F6-B498-43B3-948B-1728B52AA6E4}">
                      <adec:decorative xmlns:adec="http://schemas.microsoft.com/office/drawing/2017/decorative" val="1"/>
                    </a:ext>
                  </a:extLst>
                </p:cNvPr>
                <p:cNvSpPr/>
                <p:nvPr/>
              </p:nvSpPr>
              <p:spPr bwMode="auto">
                <a:xfrm>
                  <a:off x="4885899" y="2998110"/>
                  <a:ext cx="274320" cy="274320"/>
                </a:xfrm>
                <a:prstGeom prst="ellipse">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Graphic 35">
                  <a:extLst>
                    <a:ext uri="{FF2B5EF4-FFF2-40B4-BE49-F238E27FC236}">
                      <a16:creationId xmlns:a16="http://schemas.microsoft.com/office/drawing/2014/main" id="{9F8CE726-8079-2C42-B8DF-2D9C6D1A89C7}"/>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1215" y="3076084"/>
                  <a:ext cx="182880" cy="182880"/>
                </a:xfrm>
                <a:prstGeom prst="rect">
                  <a:avLst/>
                </a:prstGeom>
              </p:spPr>
            </p:pic>
          </p:grpSp>
          <p:grpSp>
            <p:nvGrpSpPr>
              <p:cNvPr id="32" name="Group 31">
                <a:extLst>
                  <a:ext uri="{FF2B5EF4-FFF2-40B4-BE49-F238E27FC236}">
                    <a16:creationId xmlns:a16="http://schemas.microsoft.com/office/drawing/2014/main" id="{49DE9E0D-A637-9DA4-2B6E-2AFDC8135677}"/>
                  </a:ext>
                </a:extLst>
              </p:cNvPr>
              <p:cNvGrpSpPr/>
              <p:nvPr/>
            </p:nvGrpSpPr>
            <p:grpSpPr>
              <a:xfrm>
                <a:off x="10722806" y="3651301"/>
                <a:ext cx="274320" cy="274320"/>
                <a:chOff x="6099905" y="4049670"/>
                <a:chExt cx="274320" cy="274320"/>
              </a:xfrm>
            </p:grpSpPr>
            <p:sp>
              <p:nvSpPr>
                <p:cNvPr id="33" name="Oval 32">
                  <a:extLst>
                    <a:ext uri="{FF2B5EF4-FFF2-40B4-BE49-F238E27FC236}">
                      <a16:creationId xmlns:a16="http://schemas.microsoft.com/office/drawing/2014/main" id="{15109413-9A22-30AF-6C2C-AB1A631B9672}"/>
                    </a:ext>
                    <a:ext uri="{C183D7F6-B498-43B3-948B-1728B52AA6E4}">
                      <adec:decorative xmlns:adec="http://schemas.microsoft.com/office/drawing/2017/decorative" val="1"/>
                    </a:ext>
                  </a:extLst>
                </p:cNvPr>
                <p:cNvSpPr/>
                <p:nvPr/>
              </p:nvSpPr>
              <p:spPr bwMode="auto">
                <a:xfrm>
                  <a:off x="6099905" y="4049670"/>
                  <a:ext cx="274320" cy="274320"/>
                </a:xfrm>
                <a:prstGeom prst="ellipse">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50029FF9-A248-EC6F-105E-7940FE22EBB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42154" y="4108240"/>
                  <a:ext cx="182880" cy="182880"/>
                </a:xfrm>
                <a:prstGeom prst="rect">
                  <a:avLst/>
                </a:prstGeom>
              </p:spPr>
            </p:pic>
          </p:grpSp>
        </p:grpSp>
        <p:sp>
          <p:nvSpPr>
            <p:cNvPr id="25" name="TextBox 24">
              <a:extLst>
                <a:ext uri="{FF2B5EF4-FFF2-40B4-BE49-F238E27FC236}">
                  <a16:creationId xmlns:a16="http://schemas.microsoft.com/office/drawing/2014/main" id="{22C93C1D-AFF5-FBD3-3C27-C9ADE7FA9542}"/>
                </a:ext>
              </a:extLst>
            </p:cNvPr>
            <p:cNvSpPr txBox="1"/>
            <p:nvPr/>
          </p:nvSpPr>
          <p:spPr>
            <a:xfrm>
              <a:off x="7331497" y="5460913"/>
              <a:ext cx="1054171" cy="369332"/>
            </a:xfrm>
            <a:prstGeom prst="rect">
              <a:avLst/>
            </a:prstGeom>
            <a:noFill/>
          </p:spPr>
          <p:txBody>
            <a:bodyPr wrap="square" lIns="0" tIns="0" rIns="0" bIns="0" rtlCol="0">
              <a:spAutoFit/>
            </a:bodyPr>
            <a:lstStyle/>
            <a:p>
              <a:pPr algn="ctr"/>
              <a:r>
                <a:rPr lang="en-US" sz="1200"/>
                <a:t>Secure collaboration</a:t>
              </a:r>
            </a:p>
          </p:txBody>
        </p:sp>
        <p:sp>
          <p:nvSpPr>
            <p:cNvPr id="26" name="TextBox 25">
              <a:extLst>
                <a:ext uri="{FF2B5EF4-FFF2-40B4-BE49-F238E27FC236}">
                  <a16:creationId xmlns:a16="http://schemas.microsoft.com/office/drawing/2014/main" id="{7A77C333-E060-B5C8-8BB0-E0FBB74F518F}"/>
                </a:ext>
              </a:extLst>
            </p:cNvPr>
            <p:cNvSpPr txBox="1"/>
            <p:nvPr/>
          </p:nvSpPr>
          <p:spPr>
            <a:xfrm>
              <a:off x="8359413" y="5460913"/>
              <a:ext cx="1405493" cy="369332"/>
            </a:xfrm>
            <a:prstGeom prst="rect">
              <a:avLst/>
            </a:prstGeom>
            <a:noFill/>
          </p:spPr>
          <p:txBody>
            <a:bodyPr wrap="square" lIns="0" tIns="0" rIns="0" bIns="0" rtlCol="0">
              <a:spAutoFit/>
            </a:bodyPr>
            <a:lstStyle/>
            <a:p>
              <a:pPr algn="ctr"/>
              <a:r>
                <a:rPr lang="en-US" sz="1200"/>
                <a:t>Task and state management</a:t>
              </a:r>
            </a:p>
          </p:txBody>
        </p:sp>
        <p:sp>
          <p:nvSpPr>
            <p:cNvPr id="27" name="TextBox 26">
              <a:extLst>
                <a:ext uri="{FF2B5EF4-FFF2-40B4-BE49-F238E27FC236}">
                  <a16:creationId xmlns:a16="http://schemas.microsoft.com/office/drawing/2014/main" id="{DF01CFBE-D352-62F5-A34F-BF60A52A8CAF}"/>
                </a:ext>
              </a:extLst>
            </p:cNvPr>
            <p:cNvSpPr txBox="1"/>
            <p:nvPr/>
          </p:nvSpPr>
          <p:spPr>
            <a:xfrm>
              <a:off x="9574483" y="5460913"/>
              <a:ext cx="1365643" cy="369332"/>
            </a:xfrm>
            <a:prstGeom prst="rect">
              <a:avLst/>
            </a:prstGeom>
            <a:noFill/>
          </p:spPr>
          <p:txBody>
            <a:bodyPr wrap="square" lIns="0" tIns="0" rIns="0" bIns="0" rtlCol="0">
              <a:spAutoFit/>
            </a:bodyPr>
            <a:lstStyle/>
            <a:p>
              <a:pPr algn="ctr"/>
              <a:r>
                <a:rPr lang="en-US" sz="1200"/>
                <a:t>User experience negotiation</a:t>
              </a:r>
            </a:p>
          </p:txBody>
        </p:sp>
        <p:sp>
          <p:nvSpPr>
            <p:cNvPr id="28" name="TextBox 27">
              <a:extLst>
                <a:ext uri="{FF2B5EF4-FFF2-40B4-BE49-F238E27FC236}">
                  <a16:creationId xmlns:a16="http://schemas.microsoft.com/office/drawing/2014/main" id="{BE5588D9-E837-85C2-F79A-A38A07865F0A}"/>
                </a:ext>
              </a:extLst>
            </p:cNvPr>
            <p:cNvSpPr txBox="1"/>
            <p:nvPr/>
          </p:nvSpPr>
          <p:spPr>
            <a:xfrm>
              <a:off x="10849059" y="5460913"/>
              <a:ext cx="1173481" cy="369332"/>
            </a:xfrm>
            <a:prstGeom prst="rect">
              <a:avLst/>
            </a:prstGeom>
            <a:noFill/>
          </p:spPr>
          <p:txBody>
            <a:bodyPr wrap="square" lIns="0" tIns="0" rIns="0" bIns="0" rtlCol="0">
              <a:spAutoFit/>
            </a:bodyPr>
            <a:lstStyle/>
            <a:p>
              <a:pPr algn="ctr"/>
              <a:r>
                <a:rPr lang="en-US" sz="1200"/>
                <a:t>Capability discovery</a:t>
              </a:r>
            </a:p>
          </p:txBody>
        </p:sp>
      </p:grpSp>
    </p:spTree>
    <p:extLst>
      <p:ext uri="{BB962C8B-B14F-4D97-AF65-F5344CB8AC3E}">
        <p14:creationId xmlns:p14="http://schemas.microsoft.com/office/powerpoint/2010/main" val="2272683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8D418-A830-777D-EFA4-5D24D6FF5F0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C499E0F-B2D7-CFF6-334F-CCCA7AF9406A}"/>
              </a:ext>
            </a:extLst>
          </p:cNvPr>
          <p:cNvSpPr>
            <a:spLocks noGrp="1"/>
          </p:cNvSpPr>
          <p:nvPr>
            <p:ph type="title" idx="4294967295"/>
          </p:nvPr>
        </p:nvSpPr>
        <p:spPr>
          <a:xfrm>
            <a:off x="555445" y="1709558"/>
            <a:ext cx="4973638"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3600">
                <a:solidFill>
                  <a:schemeClr val="bg1"/>
                </a:solidFill>
              </a:rPr>
              <a:t>Discussion</a:t>
            </a:r>
            <a:br>
              <a:rPr lang="en-US" sz="3600">
                <a:solidFill>
                  <a:schemeClr val="bg1"/>
                </a:solidFill>
              </a:rPr>
            </a:br>
            <a:r>
              <a:rPr lang="en-US" sz="3600">
                <a:solidFill>
                  <a:schemeClr val="bg1"/>
                </a:solidFill>
              </a:rPr>
              <a:t>wrap up</a:t>
            </a:r>
            <a:endParaRPr lang="en-US" sz="3600">
              <a:solidFill>
                <a:schemeClr val="bg1"/>
              </a:solidFill>
              <a:latin typeface="Segoe Sans Text ExtraBold"/>
              <a:ea typeface="+mn-ea"/>
              <a:cs typeface="Segoe Sans Text ExtraBold"/>
            </a:endParaRPr>
          </a:p>
        </p:txBody>
      </p:sp>
      <p:sp>
        <p:nvSpPr>
          <p:cNvPr id="53" name="Text Placeholder 6">
            <a:extLst>
              <a:ext uri="{FF2B5EF4-FFF2-40B4-BE49-F238E27FC236}">
                <a16:creationId xmlns:a16="http://schemas.microsoft.com/office/drawing/2014/main" id="{AB30F8D3-8025-E14A-9C41-5C4DC5896ECB}"/>
              </a:ext>
            </a:extLst>
          </p:cNvPr>
          <p:cNvSpPr txBox="1">
            <a:spLocks/>
          </p:cNvSpPr>
          <p:nvPr/>
        </p:nvSpPr>
        <p:spPr>
          <a:xfrm>
            <a:off x="6892671" y="811095"/>
            <a:ext cx="4705350" cy="42473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1" i="0" kern="1200" spc="0" baseline="0">
                <a:solidFill>
                  <a:schemeClr val="tx1"/>
                </a:solidFill>
                <a:latin typeface="Segoe Sans Text Semibold" pitchFamily="2" charset="0"/>
                <a:ea typeface="+mn-ea"/>
                <a:cs typeface="Segoe Sans Text Semibold"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Segoe Sans Text" pitchFamily="2" charset="0"/>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j-lt"/>
                <a:ea typeface="+mn-ea"/>
                <a:cs typeface="Segoe Sans Text" pitchFamily="2" charset="0"/>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j-lt"/>
                <a:ea typeface="+mn-ea"/>
                <a:cs typeface="Segoe Sans Text" pitchFamily="2" charset="0"/>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mj-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b="0">
                <a:latin typeface="Segoe Sans Text" pitchFamily="2" charset="0"/>
                <a:cs typeface="Segoe Sans Text" pitchFamily="2" charset="0"/>
              </a:rPr>
              <a:t>What challenges might arise when integrating multiple agents and AI services?</a:t>
            </a:r>
          </a:p>
          <a:p>
            <a:pPr marL="342900" indent="-342900">
              <a:buFont typeface="Arial" panose="020B0604020202020204" pitchFamily="34" charset="0"/>
              <a:buChar char="•"/>
            </a:pPr>
            <a:endParaRPr lang="en-US" b="0">
              <a:latin typeface="Segoe Sans Text" pitchFamily="2" charset="0"/>
              <a:cs typeface="Segoe Sans Text" pitchFamily="2" charset="0"/>
            </a:endParaRPr>
          </a:p>
          <a:p>
            <a:pPr marL="342900" indent="-342900">
              <a:buFont typeface="Arial" panose="020B0604020202020204" pitchFamily="34" charset="0"/>
              <a:buChar char="•"/>
            </a:pPr>
            <a:r>
              <a:rPr lang="en-US" b="0">
                <a:solidFill>
                  <a:srgbClr val="000000"/>
                </a:solidFill>
                <a:latin typeface="Segoe Sans Text" pitchFamily="2" charset="0"/>
                <a:cs typeface="Segoe Sans Text" pitchFamily="2" charset="0"/>
              </a:rPr>
              <a:t>Why is it important for organizations to have flexibility in choosing AI models for their agents, and how does this affect scalability and cost?</a:t>
            </a:r>
          </a:p>
          <a:p>
            <a:pPr marL="342900" indent="-342900">
              <a:buFont typeface="Arial" panose="020B0604020202020204" pitchFamily="34" charset="0"/>
              <a:buChar char="•"/>
            </a:pPr>
            <a:endParaRPr lang="en-US" b="0">
              <a:solidFill>
                <a:srgbClr val="000000"/>
              </a:solidFill>
              <a:latin typeface="Segoe Sans Text" pitchFamily="2" charset="0"/>
              <a:cs typeface="Segoe Sans Text" pitchFamily="2" charset="0"/>
            </a:endParaRPr>
          </a:p>
          <a:p>
            <a:pPr marL="342900" indent="-342900">
              <a:buFont typeface="Arial" panose="020B0604020202020204" pitchFamily="34" charset="0"/>
              <a:buChar char="•"/>
            </a:pPr>
            <a:r>
              <a:rPr lang="en-US" b="0">
                <a:latin typeface="Segoe Sans Text" pitchFamily="2" charset="0"/>
                <a:cs typeface="Segoe Sans Text" pitchFamily="2" charset="0"/>
              </a:rPr>
              <a:t>Describe a scenario where multi-agent orchestration and open protocols would be essential for solving a complex business problem.</a:t>
            </a:r>
          </a:p>
        </p:txBody>
      </p:sp>
    </p:spTree>
    <p:extLst>
      <p:ext uri="{BB962C8B-B14F-4D97-AF65-F5344CB8AC3E}">
        <p14:creationId xmlns:p14="http://schemas.microsoft.com/office/powerpoint/2010/main" val="3484712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D647C-674A-C195-7166-7EFD4EA8F667}"/>
            </a:ext>
          </a:extLst>
        </p:cNvPr>
        <p:cNvGrpSpPr/>
        <p:nvPr/>
      </p:nvGrpSpPr>
      <p:grpSpPr>
        <a:xfrm>
          <a:off x="0" y="0"/>
          <a:ext cx="0" cy="0"/>
          <a:chOff x="0" y="0"/>
          <a:chExt cx="0" cy="0"/>
        </a:xfrm>
      </p:grpSpPr>
      <p:sp>
        <p:nvSpPr>
          <p:cNvPr id="17" name="Rectangle: Rounded Corners 66">
            <a:extLst>
              <a:ext uri="{FF2B5EF4-FFF2-40B4-BE49-F238E27FC236}">
                <a16:creationId xmlns:a16="http://schemas.microsoft.com/office/drawing/2014/main" id="{0537E41A-A13A-09AB-7170-2C3821BF1902}"/>
              </a:ext>
              <a:ext uri="{C183D7F6-B498-43B3-948B-1728B52AA6E4}">
                <adec:decorative xmlns:adec="http://schemas.microsoft.com/office/drawing/2017/decorative" val="1"/>
              </a:ext>
            </a:extLst>
          </p:cNvPr>
          <p:cNvSpPr/>
          <p:nvPr/>
        </p:nvSpPr>
        <p:spPr>
          <a:xfrm>
            <a:off x="6193077" y="1673685"/>
            <a:ext cx="4835046" cy="4513561"/>
          </a:xfrm>
          <a:prstGeom prst="roundRect">
            <a:avLst>
              <a:gd name="adj" fmla="val 481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Rounded Corners 77">
            <a:extLst>
              <a:ext uri="{FF2B5EF4-FFF2-40B4-BE49-F238E27FC236}">
                <a16:creationId xmlns:a16="http://schemas.microsoft.com/office/drawing/2014/main" id="{0BBDCA12-74A3-6806-840E-6F25D5E50EC5}"/>
              </a:ext>
              <a:ext uri="{C183D7F6-B498-43B3-948B-1728B52AA6E4}">
                <adec:decorative xmlns:adec="http://schemas.microsoft.com/office/drawing/2017/decorative" val="1"/>
              </a:ext>
            </a:extLst>
          </p:cNvPr>
          <p:cNvSpPr/>
          <p:nvPr/>
        </p:nvSpPr>
        <p:spPr>
          <a:xfrm>
            <a:off x="6330861" y="1791714"/>
            <a:ext cx="4597052" cy="348410"/>
          </a:xfrm>
          <a:prstGeom prst="round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19" name="Rectangle: Rounded Corners 66">
            <a:extLst>
              <a:ext uri="{FF2B5EF4-FFF2-40B4-BE49-F238E27FC236}">
                <a16:creationId xmlns:a16="http://schemas.microsoft.com/office/drawing/2014/main" id="{B3582B2C-7024-35BE-CEC7-94F7A3227151}"/>
              </a:ext>
              <a:ext uri="{C183D7F6-B498-43B3-948B-1728B52AA6E4}">
                <adec:decorative xmlns:adec="http://schemas.microsoft.com/office/drawing/2017/decorative" val="1"/>
              </a:ext>
            </a:extLst>
          </p:cNvPr>
          <p:cNvSpPr/>
          <p:nvPr/>
        </p:nvSpPr>
        <p:spPr>
          <a:xfrm>
            <a:off x="1193694" y="1673685"/>
            <a:ext cx="4835046" cy="4513561"/>
          </a:xfrm>
          <a:prstGeom prst="roundRect">
            <a:avLst>
              <a:gd name="adj" fmla="val 4813"/>
            </a:avLst>
          </a:prstGeom>
          <a:solidFill>
            <a:srgbClr val="E2F1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Rounded Corners 77">
            <a:extLst>
              <a:ext uri="{FF2B5EF4-FFF2-40B4-BE49-F238E27FC236}">
                <a16:creationId xmlns:a16="http://schemas.microsoft.com/office/drawing/2014/main" id="{E744C73D-E187-F096-0077-62C1FD2A636F}"/>
              </a:ext>
              <a:ext uri="{C183D7F6-B498-43B3-948B-1728B52AA6E4}">
                <adec:decorative xmlns:adec="http://schemas.microsoft.com/office/drawing/2017/decorative" val="1"/>
              </a:ext>
            </a:extLst>
          </p:cNvPr>
          <p:cNvSpPr/>
          <p:nvPr/>
        </p:nvSpPr>
        <p:spPr>
          <a:xfrm>
            <a:off x="1331478" y="1791714"/>
            <a:ext cx="4597052" cy="348410"/>
          </a:xfrm>
          <a:prstGeom prst="round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19E9C"/>
              </a:solidFill>
              <a:effectLst/>
              <a:uLnTx/>
              <a:uFillTx/>
              <a:latin typeface="Segoe Sans Display" pitchFamily="2" charset="0"/>
              <a:ea typeface="+mn-ea"/>
              <a:cs typeface="Segoe Sans Display" pitchFamily="2" charset="0"/>
            </a:endParaRPr>
          </a:p>
        </p:txBody>
      </p:sp>
      <p:sp>
        <p:nvSpPr>
          <p:cNvPr id="4" name="Text Placeholder 3">
            <a:extLst>
              <a:ext uri="{FF2B5EF4-FFF2-40B4-BE49-F238E27FC236}">
                <a16:creationId xmlns:a16="http://schemas.microsoft.com/office/drawing/2014/main" id="{B2A13EAE-CF4B-6904-6235-EBAD41E07B80}"/>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Lab outline – day one complete</a:t>
            </a:r>
          </a:p>
        </p:txBody>
      </p:sp>
      <p:sp>
        <p:nvSpPr>
          <p:cNvPr id="12" name="Text Placeholder 11">
            <a:extLst>
              <a:ext uri="{FF2B5EF4-FFF2-40B4-BE49-F238E27FC236}">
                <a16:creationId xmlns:a16="http://schemas.microsoft.com/office/drawing/2014/main" id="{2C6D42B5-634F-1FDB-EA39-ABA10A36F7CB}"/>
              </a:ext>
            </a:extLst>
          </p:cNvPr>
          <p:cNvSpPr>
            <a:spLocks noGrp="1"/>
          </p:cNvSpPr>
          <p:nvPr>
            <p:ph type="body" sz="quarter" idx="42"/>
          </p:nvPr>
        </p:nvSpPr>
        <p:spPr/>
        <p:txBody>
          <a:bodyPr/>
          <a:lstStyle/>
          <a:p>
            <a:r>
              <a:rPr lang="en-US"/>
              <a:t>DAY ONE</a:t>
            </a:r>
          </a:p>
        </p:txBody>
      </p:sp>
      <p:sp>
        <p:nvSpPr>
          <p:cNvPr id="10" name="Text Placeholder 9">
            <a:extLst>
              <a:ext uri="{FF2B5EF4-FFF2-40B4-BE49-F238E27FC236}">
                <a16:creationId xmlns:a16="http://schemas.microsoft.com/office/drawing/2014/main" id="{8D273B53-C2B2-BB32-355F-BF61F6BF6877}"/>
              </a:ext>
            </a:extLst>
          </p:cNvPr>
          <p:cNvSpPr>
            <a:spLocks noGrp="1"/>
          </p:cNvSpPr>
          <p:nvPr>
            <p:ph type="body" sz="quarter" idx="40"/>
          </p:nvPr>
        </p:nvSpPr>
        <p:spPr/>
        <p:txBody>
          <a:bodyPr/>
          <a:lstStyle/>
          <a:p>
            <a:pPr algn="l"/>
            <a:r>
              <a:rPr lang="en-US" sz="2000">
                <a:solidFill>
                  <a:srgbClr val="0078D4"/>
                </a:solidFill>
              </a:rPr>
              <a:t>Exercise one</a:t>
            </a:r>
          </a:p>
        </p:txBody>
      </p:sp>
      <p:sp>
        <p:nvSpPr>
          <p:cNvPr id="11" name="Text Placeholder 10">
            <a:extLst>
              <a:ext uri="{FF2B5EF4-FFF2-40B4-BE49-F238E27FC236}">
                <a16:creationId xmlns:a16="http://schemas.microsoft.com/office/drawing/2014/main" id="{5BB67319-0A28-CE25-5EE3-5C0289A48C75}"/>
              </a:ext>
            </a:extLst>
          </p:cNvPr>
          <p:cNvSpPr>
            <a:spLocks noGrp="1"/>
          </p:cNvSpPr>
          <p:nvPr>
            <p:ph type="body" sz="quarter" idx="41"/>
          </p:nvPr>
        </p:nvSpPr>
        <p:spPr>
          <a:xfrm>
            <a:off x="2879245" y="2620931"/>
            <a:ext cx="2912363" cy="571438"/>
          </a:xfrm>
        </p:spPr>
        <p:txBody>
          <a:bodyPr/>
          <a:lstStyle/>
          <a:p>
            <a:pPr>
              <a:defRPr/>
            </a:pPr>
            <a:r>
              <a:rPr lang="en-US">
                <a:solidFill>
                  <a:schemeClr val="tx1"/>
                </a:solidFill>
              </a:rPr>
              <a:t>Deploy application resources</a:t>
            </a:r>
          </a:p>
          <a:p>
            <a:endParaRPr lang="en-US" sz="1800"/>
          </a:p>
        </p:txBody>
      </p:sp>
      <p:sp>
        <p:nvSpPr>
          <p:cNvPr id="8" name="Text Placeholder 9">
            <a:extLst>
              <a:ext uri="{FF2B5EF4-FFF2-40B4-BE49-F238E27FC236}">
                <a16:creationId xmlns:a16="http://schemas.microsoft.com/office/drawing/2014/main" id="{F960FACB-24D3-5C07-EBCA-9A7AD6D52AA0}"/>
              </a:ext>
            </a:extLst>
          </p:cNvPr>
          <p:cNvSpPr>
            <a:spLocks noGrp="1"/>
          </p:cNvSpPr>
          <p:nvPr>
            <p:ph type="body" sz="quarter" idx="43"/>
          </p:nvPr>
        </p:nvSpPr>
        <p:spPr>
          <a:xfrm>
            <a:off x="1439863" y="3733800"/>
            <a:ext cx="1193800" cy="553998"/>
          </a:xfrm>
        </p:spPr>
        <p:txBody>
          <a:bodyPr/>
          <a:lstStyle/>
          <a:p>
            <a:pPr algn="l"/>
            <a:r>
              <a:rPr lang="en-US" sz="2000">
                <a:solidFill>
                  <a:srgbClr val="0078D4"/>
                </a:solidFill>
              </a:rPr>
              <a:t>Exercise two</a:t>
            </a:r>
          </a:p>
        </p:txBody>
      </p:sp>
      <p:sp>
        <p:nvSpPr>
          <p:cNvPr id="36" name="Text Placeholder 35">
            <a:extLst>
              <a:ext uri="{FF2B5EF4-FFF2-40B4-BE49-F238E27FC236}">
                <a16:creationId xmlns:a16="http://schemas.microsoft.com/office/drawing/2014/main" id="{411B2DF1-FD64-0A4C-6C69-1F5FE537F630}"/>
              </a:ext>
            </a:extLst>
          </p:cNvPr>
          <p:cNvSpPr>
            <a:spLocks noGrp="1"/>
          </p:cNvSpPr>
          <p:nvPr>
            <p:ph type="body" sz="quarter" idx="44"/>
          </p:nvPr>
        </p:nvSpPr>
        <p:spPr>
          <a:xfrm>
            <a:off x="2879245" y="3734113"/>
            <a:ext cx="2912363" cy="709938"/>
          </a:xfrm>
        </p:spPr>
        <p:txBody>
          <a:bodyPr/>
          <a:lstStyle/>
          <a:p>
            <a:r>
              <a:rPr lang="en-US"/>
              <a:t>Implement a multimodal AI shopping assistant</a:t>
            </a:r>
          </a:p>
          <a:p>
            <a:endParaRPr lang="en-US"/>
          </a:p>
        </p:txBody>
      </p:sp>
      <p:sp>
        <p:nvSpPr>
          <p:cNvPr id="5" name="Text Placeholder 4">
            <a:extLst>
              <a:ext uri="{FF2B5EF4-FFF2-40B4-BE49-F238E27FC236}">
                <a16:creationId xmlns:a16="http://schemas.microsoft.com/office/drawing/2014/main" id="{3B86DB55-54EC-CD89-27C4-F074D355686E}"/>
              </a:ext>
            </a:extLst>
          </p:cNvPr>
          <p:cNvSpPr>
            <a:spLocks noGrp="1"/>
          </p:cNvSpPr>
          <p:nvPr>
            <p:ph type="body" sz="quarter" idx="35"/>
          </p:nvPr>
        </p:nvSpPr>
        <p:spPr/>
        <p:txBody>
          <a:bodyPr/>
          <a:lstStyle/>
          <a:p>
            <a:r>
              <a:rPr lang="en-US"/>
              <a:t>DAY TWO</a:t>
            </a:r>
          </a:p>
        </p:txBody>
      </p:sp>
      <p:sp>
        <p:nvSpPr>
          <p:cNvPr id="2" name="Text Placeholder 1">
            <a:extLst>
              <a:ext uri="{FF2B5EF4-FFF2-40B4-BE49-F238E27FC236}">
                <a16:creationId xmlns:a16="http://schemas.microsoft.com/office/drawing/2014/main" id="{8C78C21A-9245-A346-581C-37294A14C1D0}"/>
              </a:ext>
            </a:extLst>
          </p:cNvPr>
          <p:cNvSpPr>
            <a:spLocks noGrp="1"/>
          </p:cNvSpPr>
          <p:nvPr>
            <p:ph type="body" sz="quarter" idx="33"/>
          </p:nvPr>
        </p:nvSpPr>
        <p:spPr>
          <a:xfrm>
            <a:off x="6439406" y="2620931"/>
            <a:ext cx="1192893" cy="553998"/>
          </a:xfrm>
        </p:spPr>
        <p:txBody>
          <a:bodyPr/>
          <a:lstStyle/>
          <a:p>
            <a:pPr algn="l"/>
            <a:r>
              <a:rPr lang="en-US" sz="2000">
                <a:solidFill>
                  <a:srgbClr val="0078D4"/>
                </a:solidFill>
              </a:rPr>
              <a:t>Exercise three</a:t>
            </a:r>
          </a:p>
        </p:txBody>
      </p:sp>
      <p:sp>
        <p:nvSpPr>
          <p:cNvPr id="3" name="Text Placeholder 2">
            <a:extLst>
              <a:ext uri="{FF2B5EF4-FFF2-40B4-BE49-F238E27FC236}">
                <a16:creationId xmlns:a16="http://schemas.microsoft.com/office/drawing/2014/main" id="{7BFA785D-C83F-F51E-7155-DC6EE78FED1F}"/>
              </a:ext>
            </a:extLst>
          </p:cNvPr>
          <p:cNvSpPr>
            <a:spLocks noGrp="1"/>
          </p:cNvSpPr>
          <p:nvPr>
            <p:ph type="body" sz="quarter" idx="34"/>
          </p:nvPr>
        </p:nvSpPr>
        <p:spPr>
          <a:xfrm>
            <a:off x="7878628" y="2620931"/>
            <a:ext cx="2912363" cy="387798"/>
          </a:xfrm>
        </p:spPr>
        <p:txBody>
          <a:bodyPr/>
          <a:lstStyle/>
          <a:p>
            <a:r>
              <a:rPr lang="en-US"/>
              <a:t>Extend the shopping assistant using the A2A protocol</a:t>
            </a:r>
          </a:p>
        </p:txBody>
      </p:sp>
      <p:sp>
        <p:nvSpPr>
          <p:cNvPr id="31" name="Text Placeholder 30">
            <a:extLst>
              <a:ext uri="{FF2B5EF4-FFF2-40B4-BE49-F238E27FC236}">
                <a16:creationId xmlns:a16="http://schemas.microsoft.com/office/drawing/2014/main" id="{07A861A4-3CDE-57EE-78A6-792929E41F89}"/>
              </a:ext>
              <a:ext uri="{C183D7F6-B498-43B3-948B-1728B52AA6E4}">
                <adec:decorative xmlns:adec="http://schemas.microsoft.com/office/drawing/2017/decorative" val="0"/>
              </a:ext>
            </a:extLst>
          </p:cNvPr>
          <p:cNvSpPr>
            <a:spLocks noGrp="1"/>
          </p:cNvSpPr>
          <p:nvPr>
            <p:ph type="body" sz="quarter" idx="36"/>
          </p:nvPr>
        </p:nvSpPr>
        <p:spPr>
          <a:xfrm>
            <a:off x="6439406" y="3562727"/>
            <a:ext cx="1192893" cy="553998"/>
          </a:xfrm>
        </p:spPr>
        <p:txBody>
          <a:bodyPr/>
          <a:lstStyle/>
          <a:p>
            <a:pPr algn="l"/>
            <a:r>
              <a:rPr lang="en-US" sz="2000"/>
              <a:t>Exercise four</a:t>
            </a:r>
          </a:p>
        </p:txBody>
      </p:sp>
      <p:sp>
        <p:nvSpPr>
          <p:cNvPr id="32" name="Text Placeholder 31">
            <a:extLst>
              <a:ext uri="{FF2B5EF4-FFF2-40B4-BE49-F238E27FC236}">
                <a16:creationId xmlns:a16="http://schemas.microsoft.com/office/drawing/2014/main" id="{EEADE0C4-E4E9-9A3A-9FDE-D33497171CDF}"/>
              </a:ext>
            </a:extLst>
          </p:cNvPr>
          <p:cNvSpPr>
            <a:spLocks noGrp="1"/>
          </p:cNvSpPr>
          <p:nvPr>
            <p:ph type="body" sz="quarter" idx="37"/>
          </p:nvPr>
        </p:nvSpPr>
        <p:spPr>
          <a:xfrm>
            <a:off x="7878628" y="3622885"/>
            <a:ext cx="2912363" cy="709938"/>
          </a:xfrm>
        </p:spPr>
        <p:txBody>
          <a:bodyPr/>
          <a:lstStyle/>
          <a:p>
            <a:r>
              <a:rPr lang="en-US">
                <a:latin typeface="Segoe UI" panose="020B0502040204020203" pitchFamily="34" charset="0"/>
                <a:cs typeface="Segoe UI" panose="020B0502040204020203" pitchFamily="34" charset="0"/>
              </a:rPr>
              <a:t>Observe model utilization in Microsoft Foundry</a:t>
            </a:r>
          </a:p>
          <a:p>
            <a:endParaRPr lang="en-US"/>
          </a:p>
        </p:txBody>
      </p:sp>
      <p:sp>
        <p:nvSpPr>
          <p:cNvPr id="9" name="Text Placeholder 32">
            <a:extLst>
              <a:ext uri="{FF2B5EF4-FFF2-40B4-BE49-F238E27FC236}">
                <a16:creationId xmlns:a16="http://schemas.microsoft.com/office/drawing/2014/main" id="{2740DF6F-B6DD-E9DC-9541-71D7AD1590E0}"/>
              </a:ext>
              <a:ext uri="{C183D7F6-B498-43B3-948B-1728B52AA6E4}">
                <adec:decorative xmlns:adec="http://schemas.microsoft.com/office/drawing/2017/decorative" val="0"/>
              </a:ext>
            </a:extLst>
          </p:cNvPr>
          <p:cNvSpPr txBox="1">
            <a:spLocks/>
          </p:cNvSpPr>
          <p:nvPr/>
        </p:nvSpPr>
        <p:spPr>
          <a:xfrm>
            <a:off x="6437107" y="4440519"/>
            <a:ext cx="1192893" cy="553998"/>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6800" b="1" i="0" kern="1200">
                <a:solidFill>
                  <a:srgbClr val="0078D4"/>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Exercise five</a:t>
            </a:r>
          </a:p>
        </p:txBody>
      </p:sp>
      <p:sp>
        <p:nvSpPr>
          <p:cNvPr id="34" name="Text Placeholder 33">
            <a:extLst>
              <a:ext uri="{FF2B5EF4-FFF2-40B4-BE49-F238E27FC236}">
                <a16:creationId xmlns:a16="http://schemas.microsoft.com/office/drawing/2014/main" id="{EC91539C-CF4F-761B-32B5-2B935BAEABE4}"/>
              </a:ext>
            </a:extLst>
          </p:cNvPr>
          <p:cNvSpPr>
            <a:spLocks noGrp="1"/>
          </p:cNvSpPr>
          <p:nvPr>
            <p:ph type="body" sz="quarter" idx="39"/>
          </p:nvPr>
        </p:nvSpPr>
        <p:spPr>
          <a:xfrm>
            <a:off x="7874029" y="4459499"/>
            <a:ext cx="2912363" cy="516039"/>
          </a:xfrm>
        </p:spPr>
        <p:txBody>
          <a:bodyPr/>
          <a:lstStyle/>
          <a:p>
            <a:r>
              <a:rPr lang="en-US">
                <a:latin typeface="Segoe UI" panose="020B0502040204020203" pitchFamily="34" charset="0"/>
                <a:cs typeface="Segoe UI" panose="020B0502040204020203" pitchFamily="34" charset="0"/>
              </a:rPr>
              <a:t>Agentic DevOps</a:t>
            </a:r>
          </a:p>
          <a:p>
            <a:endParaRPr lang="en-US"/>
          </a:p>
        </p:txBody>
      </p:sp>
      <p:sp>
        <p:nvSpPr>
          <p:cNvPr id="33" name="Text Placeholder 32">
            <a:extLst>
              <a:ext uri="{FF2B5EF4-FFF2-40B4-BE49-F238E27FC236}">
                <a16:creationId xmlns:a16="http://schemas.microsoft.com/office/drawing/2014/main" id="{DA5A9504-91FA-FD64-BE48-9832E6F53A45}"/>
              </a:ext>
              <a:ext uri="{C183D7F6-B498-43B3-948B-1728B52AA6E4}">
                <adec:decorative xmlns:adec="http://schemas.microsoft.com/office/drawing/2017/decorative" val="0"/>
              </a:ext>
            </a:extLst>
          </p:cNvPr>
          <p:cNvSpPr>
            <a:spLocks noGrp="1"/>
          </p:cNvSpPr>
          <p:nvPr>
            <p:ph type="body" sz="quarter" idx="38"/>
          </p:nvPr>
        </p:nvSpPr>
        <p:spPr>
          <a:xfrm>
            <a:off x="6437107" y="5279085"/>
            <a:ext cx="1192893" cy="553998"/>
          </a:xfrm>
        </p:spPr>
        <p:txBody>
          <a:bodyPr/>
          <a:lstStyle/>
          <a:p>
            <a:pPr algn="l"/>
            <a:r>
              <a:rPr lang="en-US" sz="2000"/>
              <a:t>Exercise six</a:t>
            </a:r>
          </a:p>
        </p:txBody>
      </p:sp>
      <p:sp>
        <p:nvSpPr>
          <p:cNvPr id="13" name="Text Placeholder 33">
            <a:extLst>
              <a:ext uri="{FF2B5EF4-FFF2-40B4-BE49-F238E27FC236}">
                <a16:creationId xmlns:a16="http://schemas.microsoft.com/office/drawing/2014/main" id="{9615DD8D-1BB2-57CB-3B80-A9CECA9AE266}"/>
              </a:ext>
            </a:extLst>
          </p:cNvPr>
          <p:cNvSpPr txBox="1">
            <a:spLocks/>
          </p:cNvSpPr>
          <p:nvPr/>
        </p:nvSpPr>
        <p:spPr>
          <a:xfrm>
            <a:off x="7874029" y="5317044"/>
            <a:ext cx="2912363" cy="66992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2">
                    <a:lumMod val="25000"/>
                  </a:schemeClr>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176"/>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E8E8E8">
                    <a:lumMod val="25000"/>
                  </a:srgbClr>
                </a:solidFill>
                <a:effectLst/>
                <a:uLnTx/>
                <a:uFillTx/>
                <a:latin typeface="Segoe UI" panose="020B0502040204020203" pitchFamily="34" charset="0"/>
                <a:ea typeface="+mn-ea"/>
                <a:cs typeface="Segoe UI" panose="020B0502040204020203" pitchFamily="34" charset="0"/>
              </a:rPr>
              <a:t>AI-enhanced red teaming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E8E8E8">
                  <a:lumMod val="25000"/>
                </a:srgbClr>
              </a:solidFill>
              <a:effectLst/>
              <a:uLnTx/>
              <a:uFillTx/>
              <a:latin typeface="Segoe Sans Text" pitchFamily="2" charset="0"/>
              <a:ea typeface="+mn-ea"/>
              <a:cs typeface="Segoe Sans Text" pitchFamily="2" charset="0"/>
            </a:endParaRPr>
          </a:p>
        </p:txBody>
      </p:sp>
      <p:sp>
        <p:nvSpPr>
          <p:cNvPr id="22" name="Slide Number Placeholder 5">
            <a:extLst>
              <a:ext uri="{FF2B5EF4-FFF2-40B4-BE49-F238E27FC236}">
                <a16:creationId xmlns:a16="http://schemas.microsoft.com/office/drawing/2014/main" id="{EECA7D5D-044E-B0D7-85B1-6C0B52EC3A4A}"/>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4204621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B639A-AA17-857D-7AE6-214866F42AB7}"/>
            </a:ext>
          </a:extLst>
        </p:cNvPr>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4E541E4-F95E-84DC-4C38-ACBC7F844935}"/>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9" name="Text Placeholder 8">
            <a:extLst>
              <a:ext uri="{FF2B5EF4-FFF2-40B4-BE49-F238E27FC236}">
                <a16:creationId xmlns:a16="http://schemas.microsoft.com/office/drawing/2014/main" id="{AA9BFB99-DE22-0F1A-B1B0-C345FB53C49F}"/>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Workshop agenda day two</a:t>
            </a:r>
          </a:p>
        </p:txBody>
      </p:sp>
      <p:graphicFrame>
        <p:nvGraphicFramePr>
          <p:cNvPr id="5" name="Table 4">
            <a:extLst>
              <a:ext uri="{FF2B5EF4-FFF2-40B4-BE49-F238E27FC236}">
                <a16:creationId xmlns:a16="http://schemas.microsoft.com/office/drawing/2014/main" id="{E959B0A4-0E72-36A0-9BF3-A3308564E82F}"/>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11358970"/>
              </p:ext>
            </p:extLst>
          </p:nvPr>
        </p:nvGraphicFramePr>
        <p:xfrm>
          <a:off x="493713" y="1004907"/>
          <a:ext cx="11168062" cy="5425895"/>
        </p:xfrm>
        <a:graphic>
          <a:graphicData uri="http://schemas.openxmlformats.org/drawingml/2006/table">
            <a:tbl>
              <a:tblPr firstRow="1" firstCol="1" bandRow="1">
                <a:tableStyleId>{0E3FDE45-AF77-4B5C-9715-49D594BDF05E}</a:tableStyleId>
              </a:tblPr>
              <a:tblGrid>
                <a:gridCol w="1568123">
                  <a:extLst>
                    <a:ext uri="{9D8B030D-6E8A-4147-A177-3AD203B41FA5}">
                      <a16:colId xmlns:a16="http://schemas.microsoft.com/office/drawing/2014/main" val="527267129"/>
                    </a:ext>
                  </a:extLst>
                </a:gridCol>
                <a:gridCol w="1205890">
                  <a:extLst>
                    <a:ext uri="{9D8B030D-6E8A-4147-A177-3AD203B41FA5}">
                      <a16:colId xmlns:a16="http://schemas.microsoft.com/office/drawing/2014/main" val="2839577996"/>
                    </a:ext>
                  </a:extLst>
                </a:gridCol>
                <a:gridCol w="6406209">
                  <a:extLst>
                    <a:ext uri="{9D8B030D-6E8A-4147-A177-3AD203B41FA5}">
                      <a16:colId xmlns:a16="http://schemas.microsoft.com/office/drawing/2014/main" val="4207423568"/>
                    </a:ext>
                  </a:extLst>
                </a:gridCol>
                <a:gridCol w="1987840">
                  <a:extLst>
                    <a:ext uri="{9D8B030D-6E8A-4147-A177-3AD203B41FA5}">
                      <a16:colId xmlns:a16="http://schemas.microsoft.com/office/drawing/2014/main" val="19851787"/>
                    </a:ext>
                  </a:extLst>
                </a:gridCol>
              </a:tblGrid>
              <a:tr h="481394">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algn="ctr"/>
                      <a:r>
                        <a:rPr lang="en-US" sz="1600" b="0" i="0">
                          <a:solidFill>
                            <a:schemeClr val="tx1"/>
                          </a:solidFill>
                          <a:effectLst/>
                          <a:latin typeface="Segoe Sans Text Semibold"/>
                          <a:cs typeface="Segoe Sans Text Semibold"/>
                        </a:rPr>
                        <a:t>Start </a:t>
                      </a:r>
                    </a:p>
                  </a:txBody>
                  <a:tcPr marT="137160" marB="137160" anchor="ctr">
                    <a:lnL>
                      <a:noFill/>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pPr marL="0" algn="ctr" defTabSz="914400" rtl="0" eaLnBrk="1" latinLnBrk="0" hangingPunct="1"/>
                      <a:r>
                        <a:rPr lang="en-US" sz="1600" b="0" i="0" kern="1200">
                          <a:solidFill>
                            <a:schemeClr val="tx1"/>
                          </a:solidFill>
                          <a:effectLst/>
                          <a:latin typeface="Segoe Sans Text Semibold"/>
                          <a:ea typeface="+mn-ea"/>
                          <a:cs typeface="Segoe Sans Text Semibold"/>
                        </a:rPr>
                        <a:t>Duration</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tc>
                  <a:txBody>
                    <a:bodyPr/>
                    <a:lstStyle/>
                    <a:p>
                      <a:pPr marL="0" algn="ctr" defTabSz="914400" rtl="0" eaLnBrk="1" latinLnBrk="0" hangingPunct="1"/>
                      <a:r>
                        <a:rPr lang="en-US" sz="1600" b="0" i="0" kern="1200">
                          <a:solidFill>
                            <a:schemeClr val="tx1"/>
                          </a:solidFill>
                          <a:effectLst/>
                          <a:latin typeface="Segoe Sans Text Semibold"/>
                          <a:ea typeface="+mn-ea"/>
                          <a:cs typeface="Segoe Sans Text Semibold"/>
                        </a:rPr>
                        <a:t>Session</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tc>
                  <a:txBody>
                    <a:bodyPr/>
                    <a:lstStyle/>
                    <a:p>
                      <a:pPr marL="0" algn="ctr" defTabSz="914400" rtl="0" eaLnBrk="1" latinLnBrk="0" hangingPunct="1"/>
                      <a:r>
                        <a:rPr lang="en-US" sz="1600" b="0" i="0" kern="1200">
                          <a:solidFill>
                            <a:schemeClr val="tx1"/>
                          </a:solidFill>
                          <a:effectLst/>
                          <a:latin typeface="Segoe Sans Text Semibold"/>
                          <a:ea typeface="+mn-ea"/>
                          <a:cs typeface="Segoe Sans Text Semibold"/>
                        </a:rPr>
                        <a:t>Mode</a:t>
                      </a:r>
                    </a:p>
                  </a:txBody>
                  <a:tcPr marT="137160" marB="13716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9D5ED"/>
                    </a:solidFill>
                  </a:tcPr>
                </a:tc>
                <a:extLst>
                  <a:ext uri="{0D108BD9-81ED-4DB2-BD59-A6C34878D82A}">
                    <a16:rowId xmlns:a16="http://schemas.microsoft.com/office/drawing/2014/main" val="1145816881"/>
                  </a:ext>
                </a:extLst>
              </a:tr>
              <a:tr h="388819">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09:00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buNone/>
                      </a:pPr>
                      <a:r>
                        <a:rPr lang="en-US" sz="1600">
                          <a:latin typeface="Segoe Sans Text"/>
                          <a:cs typeface="Segoe Sans Text"/>
                        </a:rPr>
                        <a:t>Day two welcome and day one review</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General</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31417893"/>
                  </a:ext>
                </a:extLst>
              </a:tr>
              <a:tr h="388819">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09:10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30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a:latin typeface="Segoe Sans Text"/>
                          <a:cs typeface="Segoe Sans Text"/>
                        </a:rPr>
                        <a:t>Challenges and multi-agent orchestration</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General</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3848162"/>
                  </a:ext>
                </a:extLst>
              </a:tr>
              <a:tr h="388819">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09:40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a:latin typeface="Segoe Sans Text"/>
                          <a:cs typeface="Segoe Sans Text"/>
                        </a:rPr>
                        <a:t>Intro to lab exercises three through six</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General</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093991"/>
                  </a:ext>
                </a:extLst>
              </a:tr>
              <a:tr h="536940">
                <a:tc>
                  <a:txBody>
                    <a:bodyPr/>
                    <a:lstStyle/>
                    <a:p>
                      <a:pPr marL="0" marR="0" lvl="0" indent="0" algn="ctr" rtl="0">
                        <a:lnSpc>
                          <a:spcPct val="100000"/>
                        </a:lnSpc>
                        <a:spcBef>
                          <a:spcPts val="0"/>
                        </a:spcBef>
                        <a:spcAft>
                          <a:spcPts val="0"/>
                        </a:spcAft>
                        <a:buClrTx/>
                        <a:buSzTx/>
                        <a:buFontTx/>
                        <a:buNone/>
                      </a:pPr>
                      <a:r>
                        <a:rPr lang="en-US" sz="1600" b="1">
                          <a:latin typeface="Segoe Sans Text"/>
                          <a:cs typeface="Segoe Sans Text"/>
                        </a:rPr>
                        <a:t>09:50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40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a:lnSpc>
                          <a:spcPct val="100000"/>
                        </a:lnSpc>
                        <a:spcBef>
                          <a:spcPts val="0"/>
                        </a:spcBef>
                        <a:spcAft>
                          <a:spcPts val="0"/>
                        </a:spcAft>
                        <a:buNone/>
                      </a:pPr>
                      <a:r>
                        <a:rPr lang="en-US" sz="1600" b="0" i="0" u="none" strike="noStrike" noProof="0">
                          <a:solidFill>
                            <a:srgbClr val="000000"/>
                          </a:solidFill>
                          <a:latin typeface="Segoe Sans Text"/>
                          <a:cs typeface="Segoe Sans Text"/>
                        </a:rPr>
                        <a:t>Exercise three: Extend the shopping assistant using the A2A protocol</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Teams</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247196922"/>
                  </a:ext>
                </a:extLst>
              </a:tr>
              <a:tr h="536940">
                <a:tc>
                  <a:txBody>
                    <a:bodyPr/>
                    <a:lstStyle/>
                    <a:p>
                      <a:pPr lvl="0" algn="ctr">
                        <a:buNone/>
                      </a:pPr>
                      <a:r>
                        <a:rPr lang="en-US" sz="1600" b="1">
                          <a:latin typeface="Segoe Sans Text"/>
                          <a:cs typeface="Segoe Sans Text"/>
                        </a:rPr>
                        <a:t>10:30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60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None/>
                      </a:pPr>
                      <a:r>
                        <a:rPr lang="en-US" sz="1600" b="0" i="0" u="none" strike="noStrike" kern="1200">
                          <a:solidFill>
                            <a:srgbClr val="000000"/>
                          </a:solidFill>
                          <a:latin typeface="Segoe Sans Text"/>
                          <a:ea typeface="+mn-ea"/>
                          <a:cs typeface="Segoe Sans Text"/>
                        </a:rPr>
                        <a:t>Exercise four: Observe model utilization in Microsoft Foundry</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Teams</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4005596"/>
                  </a:ext>
                </a:extLst>
              </a:tr>
              <a:tr h="388819">
                <a:tc>
                  <a:txBody>
                    <a:bodyPr/>
                    <a:lstStyle/>
                    <a:p>
                      <a:pPr lvl="0" algn="ctr">
                        <a:buNone/>
                      </a:pPr>
                      <a:r>
                        <a:rPr lang="en-US" sz="1600" b="1">
                          <a:latin typeface="Segoe Sans Text"/>
                          <a:cs typeface="Segoe Sans Text"/>
                        </a:rPr>
                        <a:t>11:30</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rtl="0">
                        <a:lnSpc>
                          <a:spcPct val="100000"/>
                        </a:lnSpc>
                        <a:spcBef>
                          <a:spcPts val="0"/>
                        </a:spcBef>
                        <a:spcAft>
                          <a:spcPts val="0"/>
                        </a:spcAft>
                        <a:buClrTx/>
                        <a:buSzTx/>
                        <a:buFontTx/>
                        <a:buNone/>
                      </a:pPr>
                      <a:r>
                        <a:rPr lang="en-US" sz="1600" b="0" kern="1200">
                          <a:solidFill>
                            <a:schemeClr val="tx1"/>
                          </a:solidFill>
                          <a:effectLst/>
                          <a:latin typeface="Segoe Sans Text"/>
                          <a:ea typeface="+mn-ea"/>
                          <a:cs typeface="Segoe Sans Text"/>
                        </a:rPr>
                        <a:t>Debrief on exercises three and four</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Teams</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336404376"/>
                  </a:ext>
                </a:extLst>
              </a:tr>
              <a:tr h="333273">
                <a:tc>
                  <a:txBody>
                    <a:bodyPr/>
                    <a:lstStyle/>
                    <a:p>
                      <a:pPr lvl="0" algn="ctr">
                        <a:buNone/>
                      </a:pPr>
                      <a:r>
                        <a:rPr lang="en-US" sz="1600" b="1">
                          <a:latin typeface="Segoe Sans Text"/>
                          <a:cs typeface="Segoe Sans Text"/>
                        </a:rPr>
                        <a:t>11:40</a:t>
                      </a:r>
                      <a:endParaRPr lang="en-US"/>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Tx/>
                        <a:buSzTx/>
                        <a:buFont typeface="Arial" panose="020B0604020202020204" pitchFamily="34" charset="0"/>
                        <a:buNone/>
                      </a:pPr>
                      <a:r>
                        <a:rPr lang="en-US" sz="1600">
                          <a:latin typeface="Segoe Sans Text"/>
                          <a:cs typeface="Segoe Sans Text"/>
                        </a:rPr>
                        <a:t>45</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Tx/>
                        <a:buSzTx/>
                        <a:buFontTx/>
                        <a:buNone/>
                      </a:pPr>
                      <a:r>
                        <a:rPr lang="en-US" sz="1600" b="1" kern="1200">
                          <a:solidFill>
                            <a:schemeClr val="tx1"/>
                          </a:solidFill>
                          <a:latin typeface="Segoe Sans Text"/>
                          <a:ea typeface="+mn-ea"/>
                          <a:cs typeface="Segoe Sans Text"/>
                        </a:rPr>
                        <a:t>Break</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endParaRPr lang="en-US" sz="1600">
                        <a:latin typeface="Segoe Sans Text"/>
                        <a:cs typeface="Segoe Sans Text"/>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55217932"/>
                  </a:ext>
                </a:extLst>
              </a:tr>
              <a:tr h="388819">
                <a:tc>
                  <a:txBody>
                    <a:bodyPr/>
                    <a:lstStyle/>
                    <a:p>
                      <a:pPr lvl="0" algn="ctr" defTabSz="932742">
                        <a:buNone/>
                        <a:tabLst/>
                        <a:defRPr/>
                      </a:pPr>
                      <a:r>
                        <a:rPr lang="en-US" sz="1600" b="1">
                          <a:latin typeface="Segoe Sans Text"/>
                          <a:cs typeface="Segoe Sans Text"/>
                        </a:rPr>
                        <a:t>12:25</a:t>
                      </a:r>
                      <a:endParaRPr lang="en-US"/>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lvl="0" algn="ctr" defTabSz="932742" rtl="0">
                        <a:buFont typeface="Arial" panose="020B0604020202020204" pitchFamily="34" charset="0"/>
                        <a:buNone/>
                        <a:tabLst/>
                        <a:defRPr/>
                      </a:pPr>
                      <a:r>
                        <a:rPr lang="en-US" sz="1600" b="0" i="0">
                          <a:effectLst/>
                          <a:latin typeface="Segoe Sans Text"/>
                          <a:cs typeface="Segoe Sans Text"/>
                        </a:rPr>
                        <a:t>60</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lvl="0">
                        <a:buNone/>
                      </a:pPr>
                      <a:r>
                        <a:rPr lang="en-US" sz="1600">
                          <a:latin typeface="Segoe Sans Text"/>
                          <a:cs typeface="Segoe Sans Text"/>
                        </a:rPr>
                        <a:t>Exercise five: Agentic DevOps</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Teams</a:t>
                      </a: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871902862"/>
                  </a:ext>
                </a:extLst>
              </a:tr>
              <a:tr h="481394">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13:25</a:t>
                      </a:r>
                      <a:endParaRPr lang="en-US"/>
                    </a:p>
                  </a:txBody>
                  <a:tcPr marT="137160" marB="137160">
                    <a:lnL w="6350">
                      <a:solidFill>
                        <a:schemeClr val="bg1">
                          <a:lumMod val="95000"/>
                        </a:schemeClr>
                      </a:solidFill>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40</a:t>
                      </a:r>
                      <a:endParaRPr lang="en-US"/>
                    </a:p>
                  </a:txBody>
                  <a:tcPr marT="137160" marB="137160" anchor="ctr">
                    <a:lnL w="6350">
                      <a:solidFill>
                        <a:schemeClr val="bg1">
                          <a:lumMod val="85000"/>
                        </a:schemeClr>
                      </a:solidFill>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0">
                      <a:noFill/>
                    </a:lnB>
                    <a:lnTlToBr w="0">
                      <a:noFill/>
                    </a:lnTlToBr>
                    <a:lnBlToTr w="0">
                      <a:noFill/>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kern="1200">
                          <a:solidFill>
                            <a:schemeClr val="tx1"/>
                          </a:solidFill>
                          <a:effectLst/>
                          <a:latin typeface="Segoe Sans Text"/>
                          <a:ea typeface="+mn-ea"/>
                          <a:cs typeface="Segoe Sans Text"/>
                        </a:rPr>
                        <a:t>Exercise six: AI-enhanced red teaming</a:t>
                      </a:r>
                      <a:endParaRPr lang="en-US"/>
                    </a:p>
                  </a:txBody>
                  <a:tcPr marT="137160" marB="137160" anchor="ctr">
                    <a:lnL w="6350">
                      <a:solidFill>
                        <a:schemeClr val="bg1">
                          <a:lumMod val="85000"/>
                        </a:schemeClr>
                      </a:solidFill>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Teams</a:t>
                      </a:r>
                      <a:endParaRPr lang="en-US"/>
                    </a:p>
                  </a:txBody>
                  <a:tcPr marT="137160" marB="137160" anchor="ctr">
                    <a:lnL w="6350">
                      <a:solidFill>
                        <a:schemeClr val="bg1">
                          <a:lumMod val="85000"/>
                        </a:schemeClr>
                      </a:solidFill>
                    </a:lnL>
                    <a:lnR w="6350">
                      <a:solidFill>
                        <a:schemeClr val="bg1">
                          <a:lumMod val="85000"/>
                        </a:schemeClr>
                      </a:solidFill>
                    </a:lnR>
                    <a:lnT w="9525" cap="flat" cmpd="sng" algn="ctr">
                      <a:solidFill>
                        <a:schemeClr val="bg1">
                          <a:lumMod val="75000"/>
                        </a:schemeClr>
                      </a:solidFill>
                      <a:prstDash val="solid"/>
                      <a:round/>
                      <a:headEnd type="none" w="med" len="med"/>
                      <a:tailEnd type="none" w="med" len="med"/>
                    </a:lnT>
                    <a:lnB w="0">
                      <a:noFill/>
                    </a:lnB>
                    <a:lnTlToBr w="0">
                      <a:noFill/>
                    </a:lnTlToBr>
                    <a:lnBlToTr w="0">
                      <a:noFill/>
                    </a:lnBlToTr>
                    <a:solidFill>
                      <a:schemeClr val="bg1"/>
                    </a:solidFill>
                  </a:tcPr>
                </a:tc>
                <a:extLst>
                  <a:ext uri="{0D108BD9-81ED-4DB2-BD59-A6C34878D82A}">
                    <a16:rowId xmlns:a16="http://schemas.microsoft.com/office/drawing/2014/main" val="3889605354"/>
                  </a:ext>
                </a:extLst>
              </a:tr>
              <a:tr h="481394">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14:05</a:t>
                      </a:r>
                      <a:endParaRPr lang="en-US"/>
                    </a:p>
                  </a:txBody>
                  <a:tcPr marT="137160" marB="137160">
                    <a:lnL w="6350">
                      <a:solidFill>
                        <a:schemeClr val="bg1">
                          <a:lumMod val="9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10</a:t>
                      </a:r>
                      <a:endParaRPr lang="en-US"/>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kern="1200">
                          <a:solidFill>
                            <a:schemeClr val="tx1"/>
                          </a:solidFill>
                          <a:effectLst/>
                          <a:latin typeface="Segoe Sans Text"/>
                          <a:ea typeface="+mn-ea"/>
                          <a:cs typeface="Segoe Sans Text"/>
                        </a:rPr>
                        <a:t>Debrief on exercises five and six</a:t>
                      </a:r>
                      <a:endParaRPr lang="en-US"/>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Teams</a:t>
                      </a:r>
                      <a:endParaRPr lang="en-US"/>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extLst>
                  <a:ext uri="{0D108BD9-81ED-4DB2-BD59-A6C34878D82A}">
                    <a16:rowId xmlns:a16="http://schemas.microsoft.com/office/drawing/2014/main" val="511023624"/>
                  </a:ext>
                </a:extLst>
              </a:tr>
              <a:tr h="481394">
                <a:tc>
                  <a:txBody>
                    <a:bodyPr/>
                    <a:lstStyle/>
                    <a:p>
                      <a:pPr marL="0" marR="0" lvl="0" indent="0" algn="ctr" defTabSz="932742" rtl="0">
                        <a:lnSpc>
                          <a:spcPct val="100000"/>
                        </a:lnSpc>
                        <a:spcBef>
                          <a:spcPts val="0"/>
                        </a:spcBef>
                        <a:spcAft>
                          <a:spcPts val="0"/>
                        </a:spcAft>
                        <a:buClrTx/>
                        <a:buSzTx/>
                        <a:buFontTx/>
                        <a:buNone/>
                        <a:tabLst/>
                        <a:defRPr/>
                      </a:pPr>
                      <a:r>
                        <a:rPr lang="en-US" sz="1600" b="1">
                          <a:latin typeface="Segoe Sans Text"/>
                          <a:cs typeface="Segoe Sans Text"/>
                        </a:rPr>
                        <a:t>14:15</a:t>
                      </a:r>
                      <a:endParaRPr lang="en-US"/>
                    </a:p>
                  </a:txBody>
                  <a:tcPr marT="137160" marB="137160">
                    <a:lnL w="6350">
                      <a:solidFill>
                        <a:schemeClr val="bg1">
                          <a:lumMod val="9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a:latin typeface="Segoe Sans Text"/>
                          <a:cs typeface="Segoe Sans Text"/>
                        </a:rPr>
                        <a:t>15</a:t>
                      </a:r>
                      <a:endParaRPr lang="en-US"/>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l" rtl="0">
                        <a:lnSpc>
                          <a:spcPct val="100000"/>
                        </a:lnSpc>
                        <a:spcBef>
                          <a:spcPts val="0"/>
                        </a:spcBef>
                        <a:spcAft>
                          <a:spcPts val="0"/>
                        </a:spcAft>
                        <a:buClrTx/>
                        <a:buSzTx/>
                        <a:buFont typeface="Arial" panose="020B0604020202020204" pitchFamily="34" charset="0"/>
                        <a:buNone/>
                      </a:pPr>
                      <a:r>
                        <a:rPr lang="en-US" sz="1600" kern="1200">
                          <a:solidFill>
                            <a:schemeClr val="tx1"/>
                          </a:solidFill>
                          <a:effectLst/>
                          <a:latin typeface="Segoe Sans Text"/>
                          <a:ea typeface="+mn-ea"/>
                          <a:cs typeface="Segoe Sans Text"/>
                        </a:rPr>
                        <a:t>Course wrap-up</a:t>
                      </a:r>
                      <a:endParaRPr lang="en-US"/>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tc>
                  <a:txBody>
                    <a:bodyPr/>
                    <a:lstStyle/>
                    <a:p>
                      <a:pPr marL="0" marR="0" lvl="0" indent="0" algn="ctr" defTabSz="932742" rtl="0">
                        <a:lnSpc>
                          <a:spcPct val="100000"/>
                        </a:lnSpc>
                        <a:spcBef>
                          <a:spcPts val="0"/>
                        </a:spcBef>
                        <a:spcAft>
                          <a:spcPts val="0"/>
                        </a:spcAft>
                        <a:buClrTx/>
                        <a:buSzTx/>
                        <a:buFont typeface="Arial" panose="020B0604020202020204" pitchFamily="34" charset="0"/>
                        <a:buNone/>
                        <a:tabLst/>
                        <a:defRPr/>
                      </a:pPr>
                      <a:r>
                        <a:rPr lang="en-US" sz="1600" dirty="0">
                          <a:latin typeface="Segoe Sans Text"/>
                          <a:cs typeface="Segoe Sans Text"/>
                        </a:rPr>
                        <a:t>General</a:t>
                      </a:r>
                      <a:endParaRPr lang="en-US" dirty="0"/>
                    </a:p>
                  </a:txBody>
                  <a:tcPr marT="137160" marB="137160" anchor="ctr">
                    <a:lnL w="6350">
                      <a:solidFill>
                        <a:schemeClr val="bg1">
                          <a:lumMod val="85000"/>
                        </a:schemeClr>
                      </a:solidFill>
                    </a:lnL>
                    <a:lnR w="6350">
                      <a:solidFill>
                        <a:schemeClr val="bg1">
                          <a:lumMod val="85000"/>
                        </a:schemeClr>
                      </a:solidFill>
                    </a:lnR>
                    <a:lnT w="9524">
                      <a:noFill/>
                    </a:lnT>
                    <a:lnB w="0">
                      <a:noFill/>
                    </a:lnB>
                    <a:lnTlToBr w="0">
                      <a:noFill/>
                    </a:lnTlToBr>
                    <a:lnBlToTr w="0">
                      <a:noFill/>
                    </a:lnBlToTr>
                    <a:solidFill>
                      <a:schemeClr val="bg1"/>
                    </a:solidFill>
                  </a:tcPr>
                </a:tc>
                <a:extLst>
                  <a:ext uri="{0D108BD9-81ED-4DB2-BD59-A6C34878D82A}">
                    <a16:rowId xmlns:a16="http://schemas.microsoft.com/office/drawing/2014/main" val="463232755"/>
                  </a:ext>
                </a:extLst>
              </a:tr>
            </a:tbl>
          </a:graphicData>
        </a:graphic>
      </p:graphicFrame>
    </p:spTree>
    <p:extLst>
      <p:ext uri="{BB962C8B-B14F-4D97-AF65-F5344CB8AC3E}">
        <p14:creationId xmlns:p14="http://schemas.microsoft.com/office/powerpoint/2010/main" val="2894733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749F-F387-8380-2837-6A268C61BBA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A25BCD3-9C0B-2ADE-5E49-E568FD8AD863}"/>
              </a:ext>
            </a:extLst>
          </p:cNvPr>
          <p:cNvSpPr>
            <a:spLocks noGrp="1"/>
          </p:cNvSpPr>
          <p:nvPr>
            <p:ph type="title" idx="4294967295"/>
          </p:nvPr>
        </p:nvSpPr>
        <p:spPr>
          <a:xfrm>
            <a:off x="584200" y="976313"/>
            <a:ext cx="4244474" cy="19943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spcBef>
                <a:spcPts val="1000"/>
              </a:spcBef>
              <a:defRPr/>
            </a:pPr>
            <a:r>
              <a:rPr lang="en-US" sz="3600">
                <a:solidFill>
                  <a:schemeClr val="bg1"/>
                </a:solidFill>
              </a:rPr>
              <a:t>Today’s exercises</a:t>
            </a:r>
            <a:br>
              <a:rPr lang="en-US" sz="3600">
                <a:solidFill>
                  <a:schemeClr val="bg1"/>
                </a:solidFill>
              </a:rPr>
            </a:br>
            <a:r>
              <a:rPr lang="en-US" sz="3600">
                <a:solidFill>
                  <a:schemeClr val="bg1"/>
                </a:solidFill>
              </a:rPr>
              <a:t>(exercises three and four)</a:t>
            </a: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14" name="Slide Number Placeholder 5">
            <a:extLst>
              <a:ext uri="{FF2B5EF4-FFF2-40B4-BE49-F238E27FC236}">
                <a16:creationId xmlns:a16="http://schemas.microsoft.com/office/drawing/2014/main" id="{1C5FC958-2422-D41B-B372-36371EFF4967}"/>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6" name="TextBox 5">
            <a:extLst>
              <a:ext uri="{FF2B5EF4-FFF2-40B4-BE49-F238E27FC236}">
                <a16:creationId xmlns:a16="http://schemas.microsoft.com/office/drawing/2014/main" id="{2706A41E-C8D0-F753-566D-4A0FC24164EB}"/>
              </a:ext>
            </a:extLst>
          </p:cNvPr>
          <p:cNvSpPr txBox="1"/>
          <p:nvPr/>
        </p:nvSpPr>
        <p:spPr>
          <a:xfrm>
            <a:off x="6769768" y="3294196"/>
            <a:ext cx="5422232" cy="2215991"/>
          </a:xfrm>
          <a:prstGeom prst="rect">
            <a:avLst/>
          </a:prstGeom>
          <a:noFill/>
        </p:spPr>
        <p:txBody>
          <a:bodyPr wrap="square">
            <a:spAutoFit/>
          </a:bodyPr>
          <a:lstStyle/>
          <a:p>
            <a:r>
              <a:rPr lang="en-US" sz="2000" b="1">
                <a:latin typeface="Segoe Sans Text" pitchFamily="2" charset="0"/>
                <a:cs typeface="Segoe Sans Text" pitchFamily="2" charset="0"/>
              </a:rPr>
              <a:t>Exercise four: Observe model utilization in Microsoft Foundry – 60 minutes</a:t>
            </a:r>
          </a:p>
          <a:p>
            <a:endParaRPr lang="en-US" b="1">
              <a:latin typeface="Segoe Sans Text" pitchFamily="2" charset="0"/>
              <a:cs typeface="Segoe Sans Text" pitchFamily="2" charset="0"/>
            </a:endParaRPr>
          </a:p>
          <a:p>
            <a:r>
              <a:rPr lang="en-US" sz="1600">
                <a:latin typeface="Segoe Sans Text" pitchFamily="2" charset="0"/>
                <a:cs typeface="Segoe Sans Text" pitchFamily="2" charset="0"/>
              </a:rPr>
              <a:t>Tasks:</a:t>
            </a:r>
          </a:p>
          <a:p>
            <a:pPr marL="285750" indent="-285750">
              <a:spcBef>
                <a:spcPts val="0"/>
              </a:spcBef>
              <a:buFont typeface="Arial" panose="020B0604020202020204" pitchFamily="34" charset="0"/>
              <a:buChar char="•"/>
            </a:pPr>
            <a:r>
              <a:rPr lang="en-US" sz="1600" b="0">
                <a:latin typeface="Segoe Sans Text" pitchFamily="2" charset="0"/>
                <a:cs typeface="Segoe Sans Text" pitchFamily="2" charset="0"/>
              </a:rPr>
              <a:t>Review the Microsoft Foundry Application analytics dashboard​.</a:t>
            </a:r>
          </a:p>
          <a:p>
            <a:pPr marL="285750" indent="-285750">
              <a:spcBef>
                <a:spcPts val="0"/>
              </a:spcBef>
              <a:buFont typeface="Arial" panose="020B0604020202020204" pitchFamily="34" charset="0"/>
              <a:buChar char="•"/>
            </a:pPr>
            <a:r>
              <a:rPr lang="en-US" sz="1600" b="0">
                <a:latin typeface="Segoe Sans Text" pitchFamily="2" charset="0"/>
                <a:cs typeface="Segoe Sans Text" pitchFamily="2" charset="0"/>
              </a:rPr>
              <a:t>Trace operations in Microsoft Foundry​.</a:t>
            </a:r>
          </a:p>
          <a:p>
            <a:pPr marL="285750" indent="-285750">
              <a:spcBef>
                <a:spcPts val="0"/>
              </a:spcBef>
              <a:buFont typeface="Arial" panose="020B0604020202020204" pitchFamily="34" charset="0"/>
              <a:buChar char="•"/>
            </a:pPr>
            <a:r>
              <a:rPr lang="en-US" sz="1600" b="0">
                <a:latin typeface="Segoe Sans Text" pitchFamily="2" charset="0"/>
                <a:cs typeface="Segoe Sans Text" pitchFamily="2" charset="0"/>
              </a:rPr>
              <a:t>Monitoring in Microsoft Foundry.</a:t>
            </a:r>
          </a:p>
        </p:txBody>
      </p:sp>
      <p:sp>
        <p:nvSpPr>
          <p:cNvPr id="25" name="TextBox 24">
            <a:extLst>
              <a:ext uri="{FF2B5EF4-FFF2-40B4-BE49-F238E27FC236}">
                <a16:creationId xmlns:a16="http://schemas.microsoft.com/office/drawing/2014/main" id="{EB873386-E79A-D9BD-5F19-19620268D369}"/>
              </a:ext>
            </a:extLst>
          </p:cNvPr>
          <p:cNvSpPr txBox="1"/>
          <p:nvPr/>
        </p:nvSpPr>
        <p:spPr>
          <a:xfrm>
            <a:off x="6769768" y="872956"/>
            <a:ext cx="5181600" cy="2031325"/>
          </a:xfrm>
          <a:prstGeom prst="rect">
            <a:avLst/>
          </a:prstGeom>
          <a:noFill/>
        </p:spPr>
        <p:txBody>
          <a:bodyPr wrap="square">
            <a:spAutoFit/>
          </a:bodyPr>
          <a:lstStyle/>
          <a:p>
            <a:r>
              <a:rPr lang="en-US" sz="2000" b="1">
                <a:latin typeface="Segoe Sans Text" pitchFamily="2" charset="0"/>
                <a:cs typeface="Segoe Sans Text" pitchFamily="2" charset="0"/>
              </a:rPr>
              <a:t>Exercise three: Extend the shopping assistant using the A2A protocol – 40 minutes</a:t>
            </a:r>
          </a:p>
          <a:p>
            <a:endParaRPr lang="en-US" b="1">
              <a:latin typeface="Segoe Sans Text" pitchFamily="2" charset="0"/>
              <a:cs typeface="Segoe Sans Text" pitchFamily="2" charset="0"/>
            </a:endParaRPr>
          </a:p>
          <a:p>
            <a:r>
              <a:rPr lang="en-US" sz="1600">
                <a:latin typeface="Segoe Sans Text" pitchFamily="2" charset="0"/>
                <a:cs typeface="Segoe Sans Text" pitchFamily="2" charset="0"/>
              </a:rPr>
              <a:t>Tasks:</a:t>
            </a:r>
          </a:p>
          <a:p>
            <a:pPr marL="285750" indent="-285750">
              <a:buFont typeface="Arial" panose="020B0604020202020204" pitchFamily="34" charset="0"/>
              <a:buChar char="•"/>
            </a:pPr>
            <a:r>
              <a:rPr lang="en-US" sz="1600" b="0">
                <a:latin typeface="Segoe Sans Text" pitchFamily="2" charset="0"/>
                <a:cs typeface="Segoe Sans Text" pitchFamily="2" charset="0"/>
              </a:rPr>
              <a:t>Build an A2A Server​</a:t>
            </a:r>
          </a:p>
          <a:p>
            <a:pPr marL="285750" indent="-285750">
              <a:buFont typeface="Arial" panose="020B0604020202020204" pitchFamily="34" charset="0"/>
              <a:buChar char="•"/>
            </a:pPr>
            <a:r>
              <a:rPr lang="en-US" sz="1600" b="0">
                <a:latin typeface="Segoe Sans Text" pitchFamily="2" charset="0"/>
                <a:cs typeface="Segoe Sans Text" pitchFamily="2" charset="0"/>
              </a:rPr>
              <a:t>Extend the </a:t>
            </a:r>
            <a:r>
              <a:rPr lang="en-US" sz="1600" b="0" err="1">
                <a:latin typeface="Segoe Sans Text" pitchFamily="2" charset="0"/>
                <a:cs typeface="Segoe Sans Text" pitchFamily="2" charset="0"/>
              </a:rPr>
              <a:t>Zava</a:t>
            </a:r>
            <a:r>
              <a:rPr lang="en-US" sz="1600" b="0">
                <a:latin typeface="Segoe Sans Text" pitchFamily="2" charset="0"/>
                <a:cs typeface="Segoe Sans Text" pitchFamily="2" charset="0"/>
              </a:rPr>
              <a:t> Product Manager application</a:t>
            </a:r>
          </a:p>
        </p:txBody>
      </p:sp>
    </p:spTree>
    <p:extLst>
      <p:ext uri="{BB962C8B-B14F-4D97-AF65-F5344CB8AC3E}">
        <p14:creationId xmlns:p14="http://schemas.microsoft.com/office/powerpoint/2010/main" val="395078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749F-F387-8380-2837-6A268C61BBA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A25BCD3-9C0B-2ADE-5E49-E568FD8AD863}"/>
              </a:ext>
            </a:extLst>
          </p:cNvPr>
          <p:cNvSpPr>
            <a:spLocks noGrp="1"/>
          </p:cNvSpPr>
          <p:nvPr>
            <p:ph type="title" idx="4294967295"/>
          </p:nvPr>
        </p:nvSpPr>
        <p:spPr>
          <a:xfrm>
            <a:off x="584200" y="976313"/>
            <a:ext cx="4372811" cy="19943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spcBef>
                <a:spcPts val="1000"/>
              </a:spcBef>
              <a:defRPr/>
            </a:pPr>
            <a:r>
              <a:rPr lang="en-US" sz="3600">
                <a:solidFill>
                  <a:schemeClr val="bg1"/>
                </a:solidFill>
              </a:rPr>
              <a:t>Today’s exercises</a:t>
            </a:r>
            <a:br>
              <a:rPr lang="en-US" sz="3600">
                <a:solidFill>
                  <a:schemeClr val="bg1"/>
                </a:solidFill>
              </a:rPr>
            </a:br>
            <a:r>
              <a:rPr lang="en-US" sz="3600">
                <a:solidFill>
                  <a:schemeClr val="bg1"/>
                </a:solidFill>
              </a:rPr>
              <a:t>(exercises five and six)​</a:t>
            </a: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14" name="Slide Number Placeholder 5">
            <a:extLst>
              <a:ext uri="{FF2B5EF4-FFF2-40B4-BE49-F238E27FC236}">
                <a16:creationId xmlns:a16="http://schemas.microsoft.com/office/drawing/2014/main" id="{1C5FC958-2422-D41B-B372-36371EFF4967}"/>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3" name="TextBox 22">
            <a:extLst>
              <a:ext uri="{FF2B5EF4-FFF2-40B4-BE49-F238E27FC236}">
                <a16:creationId xmlns:a16="http://schemas.microsoft.com/office/drawing/2014/main" id="{763F3B55-0F7D-A2DA-FAE2-063A364CBF84}"/>
              </a:ext>
            </a:extLst>
          </p:cNvPr>
          <p:cNvSpPr txBox="1"/>
          <p:nvPr/>
        </p:nvSpPr>
        <p:spPr>
          <a:xfrm>
            <a:off x="6705600" y="976313"/>
            <a:ext cx="5021179" cy="2456057"/>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Sans Text" pitchFamily="2" charset="0"/>
                <a:cs typeface="Segoe Sans Text" pitchFamily="2" charset="0"/>
              </a:rPr>
              <a:t>Exercise five: Agentic DevOps – 60 minutes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pitchFamily="2" charset="0"/>
                <a:cs typeface="Segoe Sans Text" pitchFamily="2" charset="0"/>
              </a:rPr>
              <a:t>Tasks: </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pitchFamily="2" charset="0"/>
                <a:cs typeface="Segoe Sans Text" pitchFamily="2" charset="0"/>
              </a:rPr>
              <a:t>Automate container deployment via GitHub Actions workflow​.</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pitchFamily="2" charset="0"/>
                <a:cs typeface="Segoe Sans Text" pitchFamily="2" charset="0"/>
              </a:rPr>
              <a:t>Automate deployment of Microsoft Foundry agents.</a:t>
            </a:r>
            <a:endParaRPr kumimoji="0" lang="en-US" sz="1600" b="1" i="0" u="none" strike="noStrike" kern="1200" cap="none" spc="0" normalizeH="0" baseline="0" noProof="0">
              <a:ln>
                <a:noFill/>
              </a:ln>
              <a:solidFill>
                <a:srgbClr val="000000"/>
              </a:solidFill>
              <a:effectLst/>
              <a:uLnTx/>
              <a:uFillTx/>
              <a:latin typeface="Segoe Sans Text" pitchFamily="2" charset="0"/>
              <a:cs typeface="Segoe Sans Text" pitchFamily="2" charset="0"/>
            </a:endParaRPr>
          </a:p>
        </p:txBody>
      </p:sp>
      <p:sp>
        <p:nvSpPr>
          <p:cNvPr id="25" name="TextBox 24">
            <a:extLst>
              <a:ext uri="{FF2B5EF4-FFF2-40B4-BE49-F238E27FC236}">
                <a16:creationId xmlns:a16="http://schemas.microsoft.com/office/drawing/2014/main" id="{3C3FA663-2E17-99C6-EB9A-362A1CA81323}"/>
              </a:ext>
            </a:extLst>
          </p:cNvPr>
          <p:cNvSpPr txBox="1"/>
          <p:nvPr/>
        </p:nvSpPr>
        <p:spPr>
          <a:xfrm>
            <a:off x="6753726" y="3850362"/>
            <a:ext cx="4600074" cy="1723549"/>
          </a:xfrm>
          <a:prstGeom prst="rect">
            <a:avLst/>
          </a:prstGeom>
          <a:noFill/>
        </p:spPr>
        <p:txBody>
          <a:bodyPr wrap="square">
            <a:spAutoFit/>
          </a:bodyPr>
          <a:lstStyle/>
          <a:p>
            <a:r>
              <a:rPr lang="en-US" sz="2000" b="1">
                <a:latin typeface="Segoe Sans Text" pitchFamily="2" charset="0"/>
                <a:cs typeface="Segoe Sans Text" pitchFamily="2" charset="0"/>
              </a:rPr>
              <a:t>Exercise six: AI-enhanced red teaming – 40 minutes</a:t>
            </a:r>
          </a:p>
          <a:p>
            <a:endParaRPr lang="en-US">
              <a:latin typeface="Segoe Sans Text" pitchFamily="2" charset="0"/>
              <a:cs typeface="Segoe Sans Text" pitchFamily="2" charset="0"/>
            </a:endParaRPr>
          </a:p>
          <a:p>
            <a:r>
              <a:rPr lang="en-US" sz="1600" b="0">
                <a:latin typeface="Segoe Sans Text" pitchFamily="2" charset="0"/>
                <a:cs typeface="Segoe Sans Text" pitchFamily="2" charset="0"/>
              </a:rPr>
              <a:t>Tasks:</a:t>
            </a:r>
          </a:p>
          <a:p>
            <a:pPr marL="285750" indent="-285750">
              <a:buFont typeface="Arial" panose="020B0604020202020204" pitchFamily="34" charset="0"/>
              <a:buChar char="•"/>
            </a:pPr>
            <a:r>
              <a:rPr lang="en-US" sz="1600" b="0">
                <a:latin typeface="Segoe Sans Text" pitchFamily="2" charset="0"/>
                <a:cs typeface="Segoe Sans Text" pitchFamily="2" charset="0"/>
              </a:rPr>
              <a:t>Create an AI Red Teaming Agent and baseline.​</a:t>
            </a:r>
          </a:p>
          <a:p>
            <a:pPr marL="285750" indent="-285750">
              <a:buFont typeface="Arial" panose="020B0604020202020204" pitchFamily="34" charset="0"/>
              <a:buChar char="•"/>
            </a:pPr>
            <a:r>
              <a:rPr lang="en-US" sz="1600" b="0">
                <a:latin typeface="Segoe Sans Text" pitchFamily="2" charset="0"/>
                <a:cs typeface="Segoe Sans Text" pitchFamily="2" charset="0"/>
              </a:rPr>
              <a:t>Create custom attack prompts and strategies.</a:t>
            </a:r>
            <a:endParaRPr lang="en-US" sz="1600">
              <a:latin typeface="Segoe Sans Text" pitchFamily="2" charset="0"/>
              <a:cs typeface="Segoe Sans Text" pitchFamily="2" charset="0"/>
            </a:endParaRPr>
          </a:p>
        </p:txBody>
      </p:sp>
    </p:spTree>
    <p:extLst>
      <p:ext uri="{BB962C8B-B14F-4D97-AF65-F5344CB8AC3E}">
        <p14:creationId xmlns:p14="http://schemas.microsoft.com/office/powerpoint/2010/main" val="52293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734EAE61-6875-DB08-959D-5FC0630F7D6A}"/>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989C900-FB49-CAB6-D012-C70405D02AD8}"/>
              </a:ext>
            </a:extLst>
          </p:cNvPr>
          <p:cNvSpPr>
            <a:spLocks noGrp="1"/>
          </p:cNvSpPr>
          <p:nvPr>
            <p:ph type="title" idx="4294967295"/>
          </p:nvPr>
        </p:nvSpPr>
        <p:spPr>
          <a:xfrm>
            <a:off x="655638" y="2390775"/>
            <a:ext cx="11336337"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three</a:t>
            </a:r>
          </a:p>
        </p:txBody>
      </p:sp>
      <p:sp>
        <p:nvSpPr>
          <p:cNvPr id="4" name="Slide Number Placeholder 5">
            <a:extLst>
              <a:ext uri="{FF2B5EF4-FFF2-40B4-BE49-F238E27FC236}">
                <a16:creationId xmlns:a16="http://schemas.microsoft.com/office/drawing/2014/main" id="{02862B5A-CB24-AFF7-737C-F142617E3EAD}"/>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2" name="Text Placeholder 1">
            <a:extLst>
              <a:ext uri="{FF2B5EF4-FFF2-40B4-BE49-F238E27FC236}">
                <a16:creationId xmlns:a16="http://schemas.microsoft.com/office/drawing/2014/main" id="{7188B6AF-4B05-E5B3-2752-388BEF1E9E28}"/>
              </a:ext>
            </a:extLst>
          </p:cNvPr>
          <p:cNvSpPr txBox="1">
            <a:spLocks/>
          </p:cNvSpPr>
          <p:nvPr/>
        </p:nvSpPr>
        <p:spPr>
          <a:xfrm>
            <a:off x="655639" y="3720370"/>
            <a:ext cx="9457516" cy="132959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4800" b="0" i="0" kern="1200">
                <a:solidFill>
                  <a:schemeClr val="bg1"/>
                </a:solidFill>
                <a:latin typeface="Segoe Sans Text Light" pitchFamily="2" charset="0"/>
                <a:ea typeface="+mn-ea"/>
                <a:cs typeface="Segoe Sans Text Ligh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Segoe Sans Text Light" pitchFamily="2" charset="0"/>
                <a:ea typeface="+mn-ea"/>
                <a:cs typeface="Segoe Sans Text Light" pitchFamily="2" charset="0"/>
              </a:rPr>
              <a:t>Extend the shopping assistant using the A2A protocol</a:t>
            </a:r>
          </a:p>
        </p:txBody>
      </p:sp>
    </p:spTree>
    <p:extLst>
      <p:ext uri="{BB962C8B-B14F-4D97-AF65-F5344CB8AC3E}">
        <p14:creationId xmlns:p14="http://schemas.microsoft.com/office/powerpoint/2010/main" val="4249423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4564-218B-5061-D8F8-207E2032AF6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6681F33-C97A-6BD1-56DE-CE971BA7E640}"/>
              </a:ext>
            </a:extLst>
          </p:cNvPr>
          <p:cNvSpPr>
            <a:spLocks noGrp="1"/>
          </p:cNvSpPr>
          <p:nvPr>
            <p:ph type="title" idx="4294967295"/>
          </p:nvPr>
        </p:nvSpPr>
        <p:spPr>
          <a:xfrm>
            <a:off x="584200" y="976313"/>
            <a:ext cx="4973638" cy="461562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a:t>
            </a:r>
            <a:r>
              <a:rPr lang="en-US" sz="3600">
                <a:solidFill>
                  <a:schemeClr val="bg1"/>
                </a:solidFill>
                <a:latin typeface="Segoe Sans Text ExtraBold" pitchFamily="2" charset="0"/>
                <a:ea typeface="+mn-ea"/>
                <a:cs typeface="Segoe Sans Text ExtraBold" pitchFamily="2" charset="0"/>
              </a:rPr>
              <a:t>three</a:t>
            </a: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 </a:t>
            </a:r>
          </a:p>
          <a:p>
            <a:pPr>
              <a:spcBef>
                <a:spcPts val="1000"/>
              </a:spcBef>
              <a:defRPr/>
            </a:pPr>
            <a:r>
              <a:rPr lang="en-US" sz="3600">
                <a:solidFill>
                  <a:schemeClr val="bg1"/>
                </a:solidFill>
                <a:latin typeface="Segoe Sans Text ExtraBold" pitchFamily="2" charset="0"/>
                <a:ea typeface="+mn-ea"/>
                <a:cs typeface="Segoe Sans Text ExtraBold" pitchFamily="2" charset="0"/>
              </a:rPr>
              <a:t>o</a:t>
            </a:r>
            <a:r>
              <a:rPr kumimoji="0" lang="en-US" sz="3600" b="1" i="0" u="none" strike="noStrike" kern="1200" cap="none" spc="0" normalizeH="0" baseline="0" noProof="0" err="1">
                <a:ln>
                  <a:noFill/>
                </a:ln>
                <a:solidFill>
                  <a:schemeClr val="bg1"/>
                </a:solidFill>
                <a:effectLst/>
                <a:uLnTx/>
                <a:uFillTx/>
                <a:latin typeface="Segoe Sans Text ExtraBold" pitchFamily="2" charset="0"/>
                <a:ea typeface="+mn-ea"/>
                <a:cs typeface="Segoe Sans Text ExtraBold" pitchFamily="2" charset="0"/>
              </a:rPr>
              <a:t>verview</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Extend the shopping assistant using the A2A protocol</a:t>
            </a:r>
            <a:br>
              <a:rPr lang="en-US" sz="3600">
                <a:solidFill>
                  <a:schemeClr val="bg1"/>
                </a:solidFill>
              </a:rPr>
            </a:br>
            <a:br>
              <a:rPr lang="en-US" sz="3600">
                <a:solidFill>
                  <a:schemeClr val="bg1"/>
                </a:solidFill>
              </a:rPr>
            </a:b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28" name="Text Placeholder 3">
            <a:extLst>
              <a:ext uri="{FF2B5EF4-FFF2-40B4-BE49-F238E27FC236}">
                <a16:creationId xmlns:a16="http://schemas.microsoft.com/office/drawing/2014/main" id="{6D550F5E-ECD5-DD71-46A5-46F4D2B8590B}"/>
              </a:ext>
            </a:extLst>
          </p:cNvPr>
          <p:cNvSpPr>
            <a:spLocks noGrp="1"/>
          </p:cNvSpPr>
          <p:nvPr>
            <p:ph type="body" sz="quarter" idx="33"/>
          </p:nvPr>
        </p:nvSpPr>
        <p:spPr>
          <a:xfrm>
            <a:off x="6892671" y="977081"/>
            <a:ext cx="4705349" cy="276999"/>
          </a:xfrm>
        </p:spPr>
        <p:txBody>
          <a:bodyPr/>
          <a:lstStyle/>
          <a:p>
            <a:r>
              <a:rPr lang="en-US"/>
              <a:t>Scenario</a:t>
            </a:r>
          </a:p>
        </p:txBody>
      </p:sp>
      <p:sp>
        <p:nvSpPr>
          <p:cNvPr id="4" name="Text Placeholder 3">
            <a:extLst>
              <a:ext uri="{FF2B5EF4-FFF2-40B4-BE49-F238E27FC236}">
                <a16:creationId xmlns:a16="http://schemas.microsoft.com/office/drawing/2014/main" id="{3F3F16C4-776D-6950-A83F-24FD32D9C1AB}"/>
              </a:ext>
            </a:extLst>
          </p:cNvPr>
          <p:cNvSpPr>
            <a:spLocks noGrp="1"/>
          </p:cNvSpPr>
          <p:nvPr>
            <p:ph type="body" sz="quarter" idx="34"/>
          </p:nvPr>
        </p:nvSpPr>
        <p:spPr>
          <a:xfrm>
            <a:off x="6892671" y="1332411"/>
            <a:ext cx="4705349" cy="1457835"/>
          </a:xfrm>
        </p:spPr>
        <p:txBody>
          <a:bodyPr/>
          <a:lstStyle/>
          <a:p>
            <a:r>
              <a:rPr lang="en-US"/>
              <a:t>In this exercise, we’ll use the Agent2Agent (A2A) Protocol to enable communication between multiple AI agents. This will allow us to create a more sophisticated shopping assistant that can leverage the strengths of different AI models and services.</a:t>
            </a:r>
          </a:p>
          <a:p>
            <a:endParaRPr lang="en-US"/>
          </a:p>
        </p:txBody>
      </p:sp>
      <p:sp>
        <p:nvSpPr>
          <p:cNvPr id="6" name="Text Placeholder 5">
            <a:extLst>
              <a:ext uri="{FF2B5EF4-FFF2-40B4-BE49-F238E27FC236}">
                <a16:creationId xmlns:a16="http://schemas.microsoft.com/office/drawing/2014/main" id="{64A39E54-ACDA-2A5F-D574-1AA6D608698D}"/>
              </a:ext>
            </a:extLst>
          </p:cNvPr>
          <p:cNvSpPr>
            <a:spLocks noGrp="1"/>
          </p:cNvSpPr>
          <p:nvPr>
            <p:ph type="body" sz="quarter" idx="36"/>
          </p:nvPr>
        </p:nvSpPr>
        <p:spPr>
          <a:xfrm>
            <a:off x="6892671" y="2964677"/>
            <a:ext cx="4705349" cy="276999"/>
          </a:xfrm>
        </p:spPr>
        <p:txBody>
          <a:bodyPr/>
          <a:lstStyle/>
          <a:p>
            <a:r>
              <a:rPr lang="en-US"/>
              <a:t>Objective 1</a:t>
            </a:r>
          </a:p>
        </p:txBody>
      </p:sp>
      <p:sp>
        <p:nvSpPr>
          <p:cNvPr id="7" name="Text Placeholder 6">
            <a:extLst>
              <a:ext uri="{FF2B5EF4-FFF2-40B4-BE49-F238E27FC236}">
                <a16:creationId xmlns:a16="http://schemas.microsoft.com/office/drawing/2014/main" id="{4ED1C79E-62AF-FE2A-055C-8E44A5F7CA77}"/>
              </a:ext>
            </a:extLst>
          </p:cNvPr>
          <p:cNvSpPr>
            <a:spLocks noGrp="1"/>
          </p:cNvSpPr>
          <p:nvPr>
            <p:ph type="body" sz="quarter" idx="37"/>
          </p:nvPr>
        </p:nvSpPr>
        <p:spPr>
          <a:xfrm>
            <a:off x="6902451" y="3378548"/>
            <a:ext cx="4705349" cy="246221"/>
          </a:xfrm>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b="0" i="0" u="none" strike="noStrike" kern="1200" cap="none" spc="0" normalizeH="0" baseline="0" noProof="0">
                <a:ln>
                  <a:noFill/>
                </a:ln>
                <a:solidFill>
                  <a:srgbClr val="000000"/>
                </a:solidFill>
                <a:effectLst/>
                <a:uLnTx/>
                <a:uFillTx/>
              </a:rPr>
              <a:t>Understand the A2A Protocol and its benefits​.</a:t>
            </a:r>
          </a:p>
        </p:txBody>
      </p:sp>
      <p:sp>
        <p:nvSpPr>
          <p:cNvPr id="14" name="Slide Number Placeholder 5">
            <a:extLst>
              <a:ext uri="{FF2B5EF4-FFF2-40B4-BE49-F238E27FC236}">
                <a16:creationId xmlns:a16="http://schemas.microsoft.com/office/drawing/2014/main" id="{169E3927-747B-C3FA-823D-B200259258D5}"/>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13" name="Text Placeholder 5">
            <a:extLst>
              <a:ext uri="{FF2B5EF4-FFF2-40B4-BE49-F238E27FC236}">
                <a16:creationId xmlns:a16="http://schemas.microsoft.com/office/drawing/2014/main" id="{6A6E0B2D-0B19-7816-2B6F-9AF61F7CF55D}"/>
              </a:ext>
            </a:extLst>
          </p:cNvPr>
          <p:cNvSpPr txBox="1">
            <a:spLocks/>
          </p:cNvSpPr>
          <p:nvPr/>
        </p:nvSpPr>
        <p:spPr>
          <a:xfrm>
            <a:off x="6902451" y="4113814"/>
            <a:ext cx="4705349"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rPr>
              <a:t>Objective 2</a:t>
            </a:r>
          </a:p>
        </p:txBody>
      </p:sp>
      <p:sp>
        <p:nvSpPr>
          <p:cNvPr id="16" name="TextBox 15">
            <a:extLst>
              <a:ext uri="{FF2B5EF4-FFF2-40B4-BE49-F238E27FC236}">
                <a16:creationId xmlns:a16="http://schemas.microsoft.com/office/drawing/2014/main" id="{8C3134E0-7C80-6C2A-B921-6CEA7DDBDFEC}"/>
              </a:ext>
            </a:extLst>
          </p:cNvPr>
          <p:cNvSpPr txBox="1"/>
          <p:nvPr/>
        </p:nvSpPr>
        <p:spPr>
          <a:xfrm>
            <a:off x="6892671" y="4587470"/>
            <a:ext cx="509078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Sans Text" pitchFamily="2" charset="0"/>
                <a:ea typeface="+mn-ea"/>
                <a:cs typeface="+mn-cs"/>
              </a:rPr>
              <a:t>Implement A2A communication between multiple AI agents.</a:t>
            </a:r>
          </a:p>
        </p:txBody>
      </p:sp>
    </p:spTree>
    <p:extLst>
      <p:ext uri="{BB962C8B-B14F-4D97-AF65-F5344CB8AC3E}">
        <p14:creationId xmlns:p14="http://schemas.microsoft.com/office/powerpoint/2010/main" val="1283624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439FE-F80F-AA5F-52BE-358BBBAA8A0A}"/>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B1826A0B-F6F0-9D69-D85C-7B3266EF4428}"/>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Exercise three architecture </a:t>
            </a:r>
          </a:p>
        </p:txBody>
      </p:sp>
      <p:sp>
        <p:nvSpPr>
          <p:cNvPr id="4" name="Slide Number Placeholder 5">
            <a:extLst>
              <a:ext uri="{FF2B5EF4-FFF2-40B4-BE49-F238E27FC236}">
                <a16:creationId xmlns:a16="http://schemas.microsoft.com/office/drawing/2014/main" id="{629B093E-3F2A-A7C1-AFA6-E1118E892411}"/>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Rectangle 1">
            <a:extLst>
              <a:ext uri="{FF2B5EF4-FFF2-40B4-BE49-F238E27FC236}">
                <a16:creationId xmlns:a16="http://schemas.microsoft.com/office/drawing/2014/main" id="{E1A1251B-4321-2B33-0357-0BFAE1E0D363}"/>
              </a:ext>
            </a:extLst>
          </p:cNvPr>
          <p:cNvSpPr/>
          <p:nvPr/>
        </p:nvSpPr>
        <p:spPr>
          <a:xfrm>
            <a:off x="735947" y="2041173"/>
            <a:ext cx="3569468" cy="2363560"/>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err="1">
                <a:latin typeface="Segoe Sans Text" pitchFamily="2" charset="0"/>
                <a:cs typeface="Segoe Sans Text" pitchFamily="2" charset="0"/>
              </a:rPr>
              <a:t>Zava</a:t>
            </a:r>
            <a:r>
              <a:rPr lang="en-US" b="1" dirty="0">
                <a:latin typeface="Segoe Sans Text" pitchFamily="2" charset="0"/>
                <a:cs typeface="Segoe Sans Text" pitchFamily="2" charset="0"/>
              </a:rPr>
              <a:t> A2A Service</a:t>
            </a:r>
          </a:p>
          <a:p>
            <a:pPr marL="285750" indent="-285750">
              <a:buFont typeface="Arial" panose="020B0604020202020204" pitchFamily="34" charset="0"/>
              <a:buChar char="•"/>
            </a:pPr>
            <a:r>
              <a:rPr lang="en-US" dirty="0">
                <a:latin typeface="Segoe Sans Text" pitchFamily="2" charset="0"/>
                <a:cs typeface="Segoe Sans Text" pitchFamily="2" charset="0"/>
              </a:rPr>
              <a:t>Server</a:t>
            </a:r>
          </a:p>
          <a:p>
            <a:pPr marL="285750" indent="-285750">
              <a:buFont typeface="Arial" panose="020B0604020202020204" pitchFamily="34" charset="0"/>
              <a:buChar char="•"/>
            </a:pPr>
            <a:r>
              <a:rPr lang="en-US" dirty="0">
                <a:latin typeface="Segoe Sans Text" pitchFamily="2" charset="0"/>
                <a:cs typeface="Segoe Sans Text" pitchFamily="2" charset="0"/>
              </a:rPr>
              <a:t>Agent Executor</a:t>
            </a:r>
          </a:p>
          <a:p>
            <a:pPr marL="285750" indent="-285750">
              <a:buFont typeface="Arial" panose="020B0604020202020204" pitchFamily="34" charset="0"/>
              <a:buChar char="•"/>
            </a:pPr>
            <a:r>
              <a:rPr lang="en-US" dirty="0">
                <a:latin typeface="Segoe Sans Text" pitchFamily="2" charset="0"/>
                <a:cs typeface="Segoe Sans Text" pitchFamily="2" charset="0"/>
              </a:rPr>
              <a:t>Product Manager agent</a:t>
            </a:r>
          </a:p>
          <a:p>
            <a:pPr marL="742950" lvl="1" indent="-285750">
              <a:buFont typeface="Arial" panose="020B0604020202020204" pitchFamily="34" charset="0"/>
              <a:buChar char="•"/>
            </a:pPr>
            <a:r>
              <a:rPr lang="en-US" dirty="0">
                <a:latin typeface="Segoe Sans Text" pitchFamily="2" charset="0"/>
                <a:cs typeface="Segoe Sans Text" pitchFamily="2" charset="0"/>
              </a:rPr>
              <a:t>Marketing agent</a:t>
            </a:r>
          </a:p>
          <a:p>
            <a:pPr marL="742950" lvl="1" indent="-285750">
              <a:buFont typeface="Arial" panose="020B0604020202020204" pitchFamily="34" charset="0"/>
              <a:buChar char="•"/>
            </a:pPr>
            <a:r>
              <a:rPr lang="en-US" dirty="0">
                <a:latin typeface="Segoe Sans Text" pitchFamily="2" charset="0"/>
                <a:cs typeface="Segoe Sans Text" pitchFamily="2" charset="0"/>
              </a:rPr>
              <a:t>Ranker agent</a:t>
            </a:r>
          </a:p>
          <a:p>
            <a:pPr marL="742950" lvl="1" indent="-285750">
              <a:buFont typeface="Arial" panose="020B0604020202020204" pitchFamily="34" charset="0"/>
              <a:buChar char="•"/>
            </a:pPr>
            <a:r>
              <a:rPr lang="en-US" dirty="0">
                <a:latin typeface="Segoe Sans Text" pitchFamily="2" charset="0"/>
                <a:cs typeface="Segoe Sans Text" pitchFamily="2" charset="0"/>
              </a:rPr>
              <a:t>Inventory agent</a:t>
            </a:r>
          </a:p>
          <a:p>
            <a:pPr marL="285750" indent="-285750">
              <a:buFont typeface="Arial" panose="020B0604020202020204" pitchFamily="34" charset="0"/>
              <a:buChar char="•"/>
            </a:pPr>
            <a:endParaRPr lang="en-US" dirty="0"/>
          </a:p>
        </p:txBody>
      </p:sp>
      <p:grpSp>
        <p:nvGrpSpPr>
          <p:cNvPr id="3" name="Group 2" descr="Diagram showing an architecture where App Service Plan and App Service connect to AI Search and AI Foundry. AI Foundry links to Phi-4 and GPT-4o deployments, as well as Storage Account. Container Registry is also shown as part of the setup.">
            <a:extLst>
              <a:ext uri="{FF2B5EF4-FFF2-40B4-BE49-F238E27FC236}">
                <a16:creationId xmlns:a16="http://schemas.microsoft.com/office/drawing/2014/main" id="{C57C8B4A-F51D-ABCC-5321-7A78B8E6576E}"/>
              </a:ext>
            </a:extLst>
          </p:cNvPr>
          <p:cNvGrpSpPr/>
          <p:nvPr/>
        </p:nvGrpSpPr>
        <p:grpSpPr>
          <a:xfrm>
            <a:off x="5195496" y="676360"/>
            <a:ext cx="6408332" cy="5505280"/>
            <a:chOff x="5143554" y="1216263"/>
            <a:chExt cx="6408332" cy="5505280"/>
          </a:xfrm>
        </p:grpSpPr>
        <p:sp>
          <p:nvSpPr>
            <p:cNvPr id="5" name="Rectangle: Rounded Corners 4">
              <a:extLst>
                <a:ext uri="{FF2B5EF4-FFF2-40B4-BE49-F238E27FC236}">
                  <a16:creationId xmlns:a16="http://schemas.microsoft.com/office/drawing/2014/main" id="{59DF2B8B-AD50-72FC-E69D-5171F6DBF27E}"/>
                </a:ext>
                <a:ext uri="{C183D7F6-B498-43B3-948B-1728B52AA6E4}">
                  <adec:decorative xmlns:adec="http://schemas.microsoft.com/office/drawing/2017/decorative" val="1"/>
                </a:ext>
              </a:extLst>
            </p:cNvPr>
            <p:cNvSpPr/>
            <p:nvPr/>
          </p:nvSpPr>
          <p:spPr>
            <a:xfrm>
              <a:off x="5143554" y="2029968"/>
              <a:ext cx="2468880" cy="2267712"/>
            </a:xfrm>
            <a:prstGeom prst="roundRect">
              <a:avLst/>
            </a:prstGeom>
            <a:ln>
              <a:solidFill>
                <a:srgbClr val="0078D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2AAD218-94B8-572A-4049-56A867F0690C}"/>
                </a:ext>
              </a:extLst>
            </p:cNvPr>
            <p:cNvSpPr txBox="1"/>
            <p:nvPr/>
          </p:nvSpPr>
          <p:spPr>
            <a:xfrm>
              <a:off x="7689260" y="4715167"/>
              <a:ext cx="2056782"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Microsoft Foundry</a:t>
              </a:r>
            </a:p>
          </p:txBody>
        </p:sp>
        <p:sp>
          <p:nvSpPr>
            <p:cNvPr id="9" name="TextBox 8">
              <a:extLst>
                <a:ext uri="{FF2B5EF4-FFF2-40B4-BE49-F238E27FC236}">
                  <a16:creationId xmlns:a16="http://schemas.microsoft.com/office/drawing/2014/main" id="{218B6C00-A35C-FFC2-6A29-5D76459EE993}"/>
                </a:ext>
              </a:extLst>
            </p:cNvPr>
            <p:cNvSpPr txBox="1"/>
            <p:nvPr/>
          </p:nvSpPr>
          <p:spPr>
            <a:xfrm>
              <a:off x="5684598" y="2057376"/>
              <a:ext cx="1386791"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 Service</a:t>
              </a:r>
            </a:p>
            <a:p>
              <a:pPr algn="ctr"/>
              <a:r>
                <a:rPr lang="en-US">
                  <a:latin typeface="Segoe UI" panose="020B0502040204020203" pitchFamily="34" charset="0"/>
                  <a:cs typeface="Segoe UI" panose="020B0502040204020203" pitchFamily="34" charset="0"/>
                </a:rPr>
                <a:t>Plan</a:t>
              </a:r>
            </a:p>
          </p:txBody>
        </p:sp>
        <p:pic>
          <p:nvPicPr>
            <p:cNvPr id="12" name="Graphic 11">
              <a:extLst>
                <a:ext uri="{FF2B5EF4-FFF2-40B4-BE49-F238E27FC236}">
                  <a16:creationId xmlns:a16="http://schemas.microsoft.com/office/drawing/2014/main" id="{AEB906DA-3465-6DE0-5F1A-12EA08B07B6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7007" y="1434884"/>
              <a:ext cx="561975" cy="561975"/>
            </a:xfrm>
            <a:prstGeom prst="rect">
              <a:avLst/>
            </a:prstGeom>
          </p:spPr>
        </p:pic>
        <p:sp>
          <p:nvSpPr>
            <p:cNvPr id="13" name="TextBox 12">
              <a:extLst>
                <a:ext uri="{FF2B5EF4-FFF2-40B4-BE49-F238E27FC236}">
                  <a16:creationId xmlns:a16="http://schemas.microsoft.com/office/drawing/2014/main" id="{685BD8EE-C8B4-193D-4014-9BD9D0D1E005}"/>
                </a:ext>
              </a:extLst>
            </p:cNvPr>
            <p:cNvSpPr txBox="1"/>
            <p:nvPr/>
          </p:nvSpPr>
          <p:spPr>
            <a:xfrm>
              <a:off x="5918443" y="3331712"/>
              <a:ext cx="919099" cy="646331"/>
            </a:xfrm>
            <a:prstGeom prst="rect">
              <a:avLst/>
            </a:prstGeom>
            <a:noFill/>
          </p:spPr>
          <p:txBody>
            <a:bodyPr wrap="none" rtlCol="0">
              <a:spAutoFit/>
            </a:bodyPr>
            <a:lstStyle/>
            <a:p>
              <a:pPr algn="ctr"/>
              <a:r>
                <a:rPr lang="en-US" dirty="0">
                  <a:latin typeface="Segoe UI" panose="020B0502040204020203" pitchFamily="34" charset="0"/>
                  <a:cs typeface="Segoe UI" panose="020B0502040204020203" pitchFamily="34" charset="0"/>
                </a:rPr>
                <a:t>App</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Service</a:t>
              </a:r>
            </a:p>
          </p:txBody>
        </p:sp>
        <p:pic>
          <p:nvPicPr>
            <p:cNvPr id="14" name="Graphic 13">
              <a:extLst>
                <a:ext uri="{FF2B5EF4-FFF2-40B4-BE49-F238E27FC236}">
                  <a16:creationId xmlns:a16="http://schemas.microsoft.com/office/drawing/2014/main" id="{87BDA595-C3FD-023B-078D-39D44FF4725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7006" y="2757499"/>
              <a:ext cx="561974" cy="561974"/>
            </a:xfrm>
            <a:prstGeom prst="rect">
              <a:avLst/>
            </a:prstGeom>
          </p:spPr>
        </p:pic>
        <p:sp>
          <p:nvSpPr>
            <p:cNvPr id="15" name="TextBox 14">
              <a:extLst>
                <a:ext uri="{FF2B5EF4-FFF2-40B4-BE49-F238E27FC236}">
                  <a16:creationId xmlns:a16="http://schemas.microsoft.com/office/drawing/2014/main" id="{9EF8F2B6-DFB6-E5C4-2ACB-98601F020668}"/>
                </a:ext>
              </a:extLst>
            </p:cNvPr>
            <p:cNvSpPr txBox="1"/>
            <p:nvPr/>
          </p:nvSpPr>
          <p:spPr>
            <a:xfrm>
              <a:off x="8160596" y="1891221"/>
              <a:ext cx="1135119"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AI Search</a:t>
              </a:r>
            </a:p>
          </p:txBody>
        </p:sp>
        <p:pic>
          <p:nvPicPr>
            <p:cNvPr id="16" name="Graphic 15">
              <a:extLst>
                <a:ext uri="{FF2B5EF4-FFF2-40B4-BE49-F238E27FC236}">
                  <a16:creationId xmlns:a16="http://schemas.microsoft.com/office/drawing/2014/main" id="{549F6148-8E3A-A04B-437C-0D8233FB999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7168" y="1216263"/>
              <a:ext cx="561974" cy="561974"/>
            </a:xfrm>
            <a:prstGeom prst="rect">
              <a:avLst/>
            </a:prstGeom>
          </p:spPr>
        </p:pic>
        <p:sp>
          <p:nvSpPr>
            <p:cNvPr id="17" name="TextBox 16">
              <a:extLst>
                <a:ext uri="{FF2B5EF4-FFF2-40B4-BE49-F238E27FC236}">
                  <a16:creationId xmlns:a16="http://schemas.microsoft.com/office/drawing/2014/main" id="{BBC9845A-0C4A-503E-8567-7E87B6FAF270}"/>
                </a:ext>
              </a:extLst>
            </p:cNvPr>
            <p:cNvSpPr txBox="1"/>
            <p:nvPr/>
          </p:nvSpPr>
          <p:spPr>
            <a:xfrm>
              <a:off x="5685930" y="5983871"/>
              <a:ext cx="1176028"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Container</a:t>
              </a:r>
            </a:p>
            <a:p>
              <a:pPr algn="ctr"/>
              <a:r>
                <a:rPr lang="en-US">
                  <a:latin typeface="Segoe UI" panose="020B0502040204020203" pitchFamily="34" charset="0"/>
                  <a:cs typeface="Segoe UI" panose="020B0502040204020203" pitchFamily="34" charset="0"/>
                </a:rPr>
                <a:t>Registry</a:t>
              </a:r>
            </a:p>
          </p:txBody>
        </p:sp>
        <p:pic>
          <p:nvPicPr>
            <p:cNvPr id="18" name="Graphic 17">
              <a:extLst>
                <a:ext uri="{FF2B5EF4-FFF2-40B4-BE49-F238E27FC236}">
                  <a16:creationId xmlns:a16="http://schemas.microsoft.com/office/drawing/2014/main" id="{3F974904-373F-B16D-E728-882678D53CE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94491" y="5433925"/>
              <a:ext cx="561974" cy="561974"/>
            </a:xfrm>
            <a:prstGeom prst="rect">
              <a:avLst/>
            </a:prstGeom>
          </p:spPr>
        </p:pic>
        <p:cxnSp>
          <p:nvCxnSpPr>
            <p:cNvPr id="19" name="Straight Arrow Connector 18">
              <a:extLst>
                <a:ext uri="{FF2B5EF4-FFF2-40B4-BE49-F238E27FC236}">
                  <a16:creationId xmlns:a16="http://schemas.microsoft.com/office/drawing/2014/main" id="{5D477BBE-6350-663A-B47C-DF255D8564B9}"/>
                </a:ext>
                <a:ext uri="{C183D7F6-B498-43B3-948B-1728B52AA6E4}">
                  <adec:decorative xmlns:adec="http://schemas.microsoft.com/office/drawing/2017/decorative" val="1"/>
                </a:ext>
              </a:extLst>
            </p:cNvPr>
            <p:cNvCxnSpPr>
              <a:cxnSpLocks/>
            </p:cNvCxnSpPr>
            <p:nvPr/>
          </p:nvCxnSpPr>
          <p:spPr>
            <a:xfrm flipH="1">
              <a:off x="6744885" y="1811346"/>
              <a:ext cx="1530471" cy="1023988"/>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B20192F-D9F9-C2EE-A0C4-CE742B19D373}"/>
                </a:ext>
                <a:ext uri="{C183D7F6-B498-43B3-948B-1728B52AA6E4}">
                  <adec:decorative xmlns:adec="http://schemas.microsoft.com/office/drawing/2017/decorative" val="1"/>
                </a:ext>
              </a:extLst>
            </p:cNvPr>
            <p:cNvCxnSpPr/>
            <p:nvPr/>
          </p:nvCxnSpPr>
          <p:spPr>
            <a:xfrm>
              <a:off x="6744885" y="3319473"/>
              <a:ext cx="1609542" cy="886767"/>
            </a:xfrm>
            <a:prstGeom prst="straightConnector1">
              <a:avLst/>
            </a:prstGeom>
            <a:ln w="12700" cap="flat" cmpd="sng" algn="ctr">
              <a:solidFill>
                <a:srgbClr val="0078D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Rounded Corners 20">
              <a:extLst>
                <a:ext uri="{FF2B5EF4-FFF2-40B4-BE49-F238E27FC236}">
                  <a16:creationId xmlns:a16="http://schemas.microsoft.com/office/drawing/2014/main" id="{ECCEB9F1-FA08-8BBA-DDC9-91BDDFC23665}"/>
                </a:ext>
                <a:ext uri="{C183D7F6-B498-43B3-948B-1728B52AA6E4}">
                  <adec:decorative xmlns:adec="http://schemas.microsoft.com/office/drawing/2017/decorative" val="1"/>
                </a:ext>
              </a:extLst>
            </p:cNvPr>
            <p:cNvSpPr/>
            <p:nvPr/>
          </p:nvSpPr>
          <p:spPr>
            <a:xfrm>
              <a:off x="9306998" y="3886199"/>
              <a:ext cx="2200997" cy="802317"/>
            </a:xfrm>
            <a:prstGeom prst="roundRect">
              <a:avLst/>
            </a:prstGeom>
            <a:ln>
              <a:solidFill>
                <a:srgbClr val="0078D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49A1BC3C-2B23-77E7-BD1C-522FB9871E70}"/>
                </a:ext>
              </a:extLst>
            </p:cNvPr>
            <p:cNvSpPr txBox="1"/>
            <p:nvPr/>
          </p:nvSpPr>
          <p:spPr>
            <a:xfrm>
              <a:off x="9308099" y="3977413"/>
              <a:ext cx="2029723" cy="369332"/>
            </a:xfrm>
            <a:prstGeom prst="rect">
              <a:avLst/>
            </a:prstGeom>
            <a:noFill/>
          </p:spPr>
          <p:txBody>
            <a:bodyPr wrap="none" rtlCol="0">
              <a:spAutoFit/>
            </a:bodyPr>
            <a:lstStyle/>
            <a:p>
              <a:pPr algn="ctr"/>
              <a:r>
                <a:rPr lang="en-US" dirty="0">
                  <a:latin typeface="Segoe UI" panose="020B0502040204020203" pitchFamily="34" charset="0"/>
                  <a:cs typeface="Segoe UI" panose="020B0502040204020203" pitchFamily="34" charset="0"/>
                </a:rPr>
                <a:t>Phi-4 Deployment</a:t>
              </a:r>
            </a:p>
          </p:txBody>
        </p:sp>
        <p:sp>
          <p:nvSpPr>
            <p:cNvPr id="23" name="TextBox 22">
              <a:extLst>
                <a:ext uri="{FF2B5EF4-FFF2-40B4-BE49-F238E27FC236}">
                  <a16:creationId xmlns:a16="http://schemas.microsoft.com/office/drawing/2014/main" id="{314077A8-96A9-197D-ABFA-F10107F6B2B4}"/>
                </a:ext>
              </a:extLst>
            </p:cNvPr>
            <p:cNvSpPr txBox="1"/>
            <p:nvPr/>
          </p:nvSpPr>
          <p:spPr>
            <a:xfrm>
              <a:off x="9294537" y="4292097"/>
              <a:ext cx="2257349"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GPT-4o Deployment</a:t>
              </a:r>
            </a:p>
          </p:txBody>
        </p:sp>
        <p:sp>
          <p:nvSpPr>
            <p:cNvPr id="24" name="TextBox 23">
              <a:extLst>
                <a:ext uri="{FF2B5EF4-FFF2-40B4-BE49-F238E27FC236}">
                  <a16:creationId xmlns:a16="http://schemas.microsoft.com/office/drawing/2014/main" id="{ECE0E2EC-FBF9-15CB-3686-B87B370ACCF8}"/>
                </a:ext>
              </a:extLst>
            </p:cNvPr>
            <p:cNvSpPr txBox="1"/>
            <p:nvPr/>
          </p:nvSpPr>
          <p:spPr>
            <a:xfrm>
              <a:off x="7240671" y="6075212"/>
              <a:ext cx="1021433"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Storage</a:t>
              </a:r>
            </a:p>
            <a:p>
              <a:pPr algn="ctr"/>
              <a:r>
                <a:rPr lang="en-US">
                  <a:latin typeface="Segoe UI" panose="020B0502040204020203" pitchFamily="34" charset="0"/>
                  <a:cs typeface="Segoe UI" panose="020B0502040204020203" pitchFamily="34" charset="0"/>
                </a:rPr>
                <a:t>Account</a:t>
              </a:r>
            </a:p>
          </p:txBody>
        </p:sp>
        <p:pic>
          <p:nvPicPr>
            <p:cNvPr id="25" name="Graphic 24">
              <a:extLst>
                <a:ext uri="{FF2B5EF4-FFF2-40B4-BE49-F238E27FC236}">
                  <a16:creationId xmlns:a16="http://schemas.microsoft.com/office/drawing/2014/main" id="{94DD6FD8-0D95-9EEA-59FA-8EC879BB212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70401" y="5495100"/>
              <a:ext cx="561974" cy="561974"/>
            </a:xfrm>
            <a:prstGeom prst="rect">
              <a:avLst/>
            </a:prstGeom>
          </p:spPr>
        </p:pic>
        <p:cxnSp>
          <p:nvCxnSpPr>
            <p:cNvPr id="26" name="Straight Arrow Connector 25">
              <a:extLst>
                <a:ext uri="{FF2B5EF4-FFF2-40B4-BE49-F238E27FC236}">
                  <a16:creationId xmlns:a16="http://schemas.microsoft.com/office/drawing/2014/main" id="{0CEBF1D0-AE21-1D69-CA32-C9A7AD773B64}"/>
                </a:ext>
                <a:ext uri="{C183D7F6-B498-43B3-948B-1728B52AA6E4}">
                  <adec:decorative xmlns:adec="http://schemas.microsoft.com/office/drawing/2017/decorative" val="1"/>
                </a:ext>
              </a:extLst>
            </p:cNvPr>
            <p:cNvCxnSpPr>
              <a:endCxn id="25" idx="0"/>
            </p:cNvCxnSpPr>
            <p:nvPr/>
          </p:nvCxnSpPr>
          <p:spPr>
            <a:xfrm flipH="1">
              <a:off x="7751388" y="5084499"/>
              <a:ext cx="839454" cy="410601"/>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grpSp>
      <p:pic>
        <p:nvPicPr>
          <p:cNvPr id="10" name="Graphic 9">
            <a:extLst>
              <a:ext uri="{FF2B5EF4-FFF2-40B4-BE49-F238E27FC236}">
                <a16:creationId xmlns:a16="http://schemas.microsoft.com/office/drawing/2014/main" id="{74853DCF-D3D9-6302-B163-17EFD5B8F228}"/>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85632" y="3483864"/>
            <a:ext cx="566928" cy="566928"/>
          </a:xfrm>
          <a:prstGeom prst="rect">
            <a:avLst/>
          </a:prstGeom>
        </p:spPr>
      </p:pic>
    </p:spTree>
    <p:extLst>
      <p:ext uri="{BB962C8B-B14F-4D97-AF65-F5344CB8AC3E}">
        <p14:creationId xmlns:p14="http://schemas.microsoft.com/office/powerpoint/2010/main" val="1822220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27B4E5AC-06DE-940E-7284-61685E598DDD}"/>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2EF7FC5-01A3-6893-A4C3-28EE40DA2A5D}"/>
              </a:ext>
            </a:extLst>
          </p:cNvPr>
          <p:cNvSpPr>
            <a:spLocks noGrp="1"/>
          </p:cNvSpPr>
          <p:nvPr>
            <p:ph type="title" idx="4294967295"/>
          </p:nvPr>
        </p:nvSpPr>
        <p:spPr>
          <a:xfrm>
            <a:off x="655638" y="2390775"/>
            <a:ext cx="11336337"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a:t>
            </a:r>
            <a:r>
              <a:rPr lang="en-US" sz="9600">
                <a:solidFill>
                  <a:schemeClr val="bg1"/>
                </a:solidFill>
                <a:latin typeface="Segoe Sans Text ExtraBold" pitchFamily="2" charset="0"/>
                <a:ea typeface="+mn-ea"/>
                <a:cs typeface="Segoe Sans Text ExtraBold" pitchFamily="2" charset="0"/>
              </a:rPr>
              <a:t>four</a:t>
            </a:r>
            <a:endPar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Slide Number Placeholder 5">
            <a:extLst>
              <a:ext uri="{FF2B5EF4-FFF2-40B4-BE49-F238E27FC236}">
                <a16:creationId xmlns:a16="http://schemas.microsoft.com/office/drawing/2014/main" id="{861F772B-FB6D-1DED-CA40-4B07D507FB44}"/>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2" name="Text Placeholder 1">
            <a:extLst>
              <a:ext uri="{FF2B5EF4-FFF2-40B4-BE49-F238E27FC236}">
                <a16:creationId xmlns:a16="http://schemas.microsoft.com/office/drawing/2014/main" id="{72674D18-5FEB-8ADB-8B3B-0382DBC1F81A}"/>
              </a:ext>
            </a:extLst>
          </p:cNvPr>
          <p:cNvSpPr txBox="1">
            <a:spLocks/>
          </p:cNvSpPr>
          <p:nvPr/>
        </p:nvSpPr>
        <p:spPr>
          <a:xfrm>
            <a:off x="655638" y="3720370"/>
            <a:ext cx="10399943" cy="132959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4800" b="0" i="0" kern="1200">
                <a:solidFill>
                  <a:schemeClr val="bg1"/>
                </a:solidFill>
                <a:latin typeface="Segoe Sans Text Light" pitchFamily="2" charset="0"/>
                <a:ea typeface="+mn-ea"/>
                <a:cs typeface="Segoe Sans Text Ligh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a:ln>
                  <a:noFill/>
                </a:ln>
                <a:solidFill>
                  <a:prstClr val="white"/>
                </a:solidFill>
                <a:effectLst/>
                <a:uLnTx/>
                <a:uFillTx/>
                <a:latin typeface="Segoe Sans Text Light" pitchFamily="2" charset="0"/>
                <a:ea typeface="+mn-ea"/>
                <a:cs typeface="Segoe Sans Text Light" pitchFamily="2" charset="0"/>
              </a:rPr>
              <a:t>Observe model utilization in Microsoft Foundry​</a:t>
            </a:r>
          </a:p>
        </p:txBody>
      </p:sp>
    </p:spTree>
    <p:extLst>
      <p:ext uri="{BB962C8B-B14F-4D97-AF65-F5344CB8AC3E}">
        <p14:creationId xmlns:p14="http://schemas.microsoft.com/office/powerpoint/2010/main" val="3953005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8A302-36E7-7321-AA1D-D1F2B50884F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78D135E-D995-5916-54A5-1FE1AC1F916A}"/>
              </a:ext>
            </a:extLst>
          </p:cNvPr>
          <p:cNvSpPr>
            <a:spLocks noGrp="1"/>
          </p:cNvSpPr>
          <p:nvPr>
            <p:ph type="title" idx="4294967295"/>
          </p:nvPr>
        </p:nvSpPr>
        <p:spPr>
          <a:xfrm>
            <a:off x="584200" y="976313"/>
            <a:ext cx="4973638" cy="5114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a:t>
            </a:r>
            <a:r>
              <a:rPr lang="en-US" sz="3600">
                <a:solidFill>
                  <a:schemeClr val="bg1"/>
                </a:solidFill>
                <a:latin typeface="Segoe Sans Text ExtraBold" pitchFamily="2" charset="0"/>
                <a:ea typeface="+mn-ea"/>
                <a:cs typeface="Segoe Sans Text ExtraBold" pitchFamily="2" charset="0"/>
              </a:rPr>
              <a:t>four</a:t>
            </a: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 </a:t>
            </a:r>
          </a:p>
          <a:p>
            <a:pPr>
              <a:spcBef>
                <a:spcPts val="1000"/>
              </a:spcBef>
              <a:defRPr/>
            </a:pPr>
            <a:r>
              <a:rPr lang="en-US" sz="3600">
                <a:solidFill>
                  <a:schemeClr val="bg1"/>
                </a:solidFill>
                <a:latin typeface="Segoe Sans Text ExtraBold" pitchFamily="2" charset="0"/>
                <a:ea typeface="+mn-ea"/>
                <a:cs typeface="Segoe Sans Text ExtraBold" pitchFamily="2" charset="0"/>
              </a:rPr>
              <a:t>o</a:t>
            </a:r>
            <a:r>
              <a:rPr kumimoji="0" lang="en-US" sz="3600" b="1" i="0" u="none" strike="noStrike" kern="1200" cap="none" spc="0" normalizeH="0" baseline="0" noProof="0" err="1">
                <a:ln>
                  <a:noFill/>
                </a:ln>
                <a:solidFill>
                  <a:schemeClr val="bg1"/>
                </a:solidFill>
                <a:effectLst/>
                <a:uLnTx/>
                <a:uFillTx/>
                <a:latin typeface="Segoe Sans Text ExtraBold" pitchFamily="2" charset="0"/>
                <a:ea typeface="+mn-ea"/>
                <a:cs typeface="Segoe Sans Text ExtraBold" pitchFamily="2" charset="0"/>
              </a:rPr>
              <a:t>verview</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Observe model utilization in Microsoft Foundry​</a:t>
            </a:r>
            <a:br>
              <a:rPr lang="en-US" sz="3600">
                <a:solidFill>
                  <a:schemeClr val="bg1"/>
                </a:solidFill>
              </a:rPr>
            </a:br>
            <a:br>
              <a:rPr lang="en-US" sz="3600">
                <a:solidFill>
                  <a:schemeClr val="bg1"/>
                </a:solidFill>
              </a:rPr>
            </a:br>
            <a:br>
              <a:rPr lang="en-US" sz="3600">
                <a:solidFill>
                  <a:schemeClr val="bg1"/>
                </a:solidFill>
              </a:rPr>
            </a:b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28" name="Text Placeholder 3">
            <a:extLst>
              <a:ext uri="{FF2B5EF4-FFF2-40B4-BE49-F238E27FC236}">
                <a16:creationId xmlns:a16="http://schemas.microsoft.com/office/drawing/2014/main" id="{ED3F9630-538C-7D5F-CA3B-770CC90019D3}"/>
              </a:ext>
            </a:extLst>
          </p:cNvPr>
          <p:cNvSpPr>
            <a:spLocks noGrp="1"/>
          </p:cNvSpPr>
          <p:nvPr>
            <p:ph type="body" sz="quarter" idx="33"/>
          </p:nvPr>
        </p:nvSpPr>
        <p:spPr>
          <a:xfrm>
            <a:off x="6362734" y="428477"/>
            <a:ext cx="4705349" cy="276999"/>
          </a:xfrm>
        </p:spPr>
        <p:txBody>
          <a:bodyPr/>
          <a:lstStyle/>
          <a:p>
            <a:r>
              <a:rPr lang="en-US"/>
              <a:t>Scenario</a:t>
            </a:r>
          </a:p>
        </p:txBody>
      </p:sp>
      <p:sp>
        <p:nvSpPr>
          <p:cNvPr id="4" name="Text Placeholder 3">
            <a:extLst>
              <a:ext uri="{FF2B5EF4-FFF2-40B4-BE49-F238E27FC236}">
                <a16:creationId xmlns:a16="http://schemas.microsoft.com/office/drawing/2014/main" id="{3734C860-9E66-41A1-501E-F95F63556639}"/>
              </a:ext>
            </a:extLst>
          </p:cNvPr>
          <p:cNvSpPr>
            <a:spLocks noGrp="1"/>
          </p:cNvSpPr>
          <p:nvPr>
            <p:ph type="body" sz="quarter" idx="34"/>
          </p:nvPr>
        </p:nvSpPr>
        <p:spPr>
          <a:xfrm>
            <a:off x="6362734" y="783807"/>
            <a:ext cx="5090780" cy="1477328"/>
          </a:xfrm>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000000"/>
                </a:solidFill>
                <a:effectLst/>
                <a:uLnTx/>
                <a:uFillTx/>
              </a:rPr>
              <a:t>In this exercise, you’ll learn how to use the observability features in Microsoft Foundry to monitor and trace the performance of your deployed AI models. You’ll explore the Foundry Application analytics dashboard, trace model requests and responses, and analyze telemetry data using Azure Application Insights.</a:t>
            </a:r>
          </a:p>
        </p:txBody>
      </p:sp>
      <p:sp>
        <p:nvSpPr>
          <p:cNvPr id="6" name="Text Placeholder 5">
            <a:extLst>
              <a:ext uri="{FF2B5EF4-FFF2-40B4-BE49-F238E27FC236}">
                <a16:creationId xmlns:a16="http://schemas.microsoft.com/office/drawing/2014/main" id="{C3B5F886-6262-4DE3-1932-CCDC1D0BA596}"/>
              </a:ext>
            </a:extLst>
          </p:cNvPr>
          <p:cNvSpPr>
            <a:spLocks noGrp="1"/>
          </p:cNvSpPr>
          <p:nvPr>
            <p:ph type="body" sz="quarter" idx="36"/>
          </p:nvPr>
        </p:nvSpPr>
        <p:spPr>
          <a:xfrm>
            <a:off x="6362732" y="2561417"/>
            <a:ext cx="4705349" cy="276999"/>
          </a:xfrm>
        </p:spPr>
        <p:txBody>
          <a:bodyPr/>
          <a:lstStyle/>
          <a:p>
            <a:r>
              <a:rPr lang="en-US"/>
              <a:t>Objective 1</a:t>
            </a:r>
          </a:p>
        </p:txBody>
      </p:sp>
      <p:sp>
        <p:nvSpPr>
          <p:cNvPr id="7" name="Text Placeholder 6">
            <a:extLst>
              <a:ext uri="{FF2B5EF4-FFF2-40B4-BE49-F238E27FC236}">
                <a16:creationId xmlns:a16="http://schemas.microsoft.com/office/drawing/2014/main" id="{8B2209D7-2A28-CCBE-8C05-7DF5DD037835}"/>
              </a:ext>
            </a:extLst>
          </p:cNvPr>
          <p:cNvSpPr>
            <a:spLocks noGrp="1"/>
          </p:cNvSpPr>
          <p:nvPr>
            <p:ph type="body" sz="quarter" idx="37"/>
          </p:nvPr>
        </p:nvSpPr>
        <p:spPr>
          <a:xfrm>
            <a:off x="6372514" y="2959783"/>
            <a:ext cx="4705349" cy="664797"/>
          </a:xfrm>
        </p:spPr>
        <p:txBody>
          <a:bodyPr/>
          <a:lstStyle/>
          <a:p>
            <a:pPr>
              <a:spcBef>
                <a:spcPts val="0"/>
              </a:spcBef>
            </a:pPr>
            <a:r>
              <a:rPr lang="en-US"/>
              <a:t>Use the Microsoft Foundry Application analytics dashboard to monitor the performance of your AI models in real-time​.</a:t>
            </a:r>
          </a:p>
        </p:txBody>
      </p:sp>
      <p:sp>
        <p:nvSpPr>
          <p:cNvPr id="14" name="Slide Number Placeholder 5">
            <a:extLst>
              <a:ext uri="{FF2B5EF4-FFF2-40B4-BE49-F238E27FC236}">
                <a16:creationId xmlns:a16="http://schemas.microsoft.com/office/drawing/2014/main" id="{FBBEF3BF-A447-CD0D-9CD6-0EB06C632D9E}"/>
              </a:ext>
              <a:ext uri="{C183D7F6-B498-43B3-948B-1728B52AA6E4}">
                <adec:decorative xmlns:adec="http://schemas.microsoft.com/office/drawing/2017/decorative" val="1"/>
              </a:ext>
            </a:extLst>
          </p:cNvPr>
          <p:cNvSpPr>
            <a:spLocks noGrp="1"/>
          </p:cNvSpPr>
          <p:nvPr>
            <p:ph type="sldNum" sz="quarter" idx="4"/>
          </p:nvPr>
        </p:nvSpPr>
        <p:spPr>
          <a:xfrm>
            <a:off x="8080663" y="6451584"/>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13" name="Text Placeholder 5">
            <a:extLst>
              <a:ext uri="{FF2B5EF4-FFF2-40B4-BE49-F238E27FC236}">
                <a16:creationId xmlns:a16="http://schemas.microsoft.com/office/drawing/2014/main" id="{FF739D5A-7FAA-0A0C-F7F9-CC0974D14406}"/>
              </a:ext>
            </a:extLst>
          </p:cNvPr>
          <p:cNvSpPr txBox="1">
            <a:spLocks/>
          </p:cNvSpPr>
          <p:nvPr/>
        </p:nvSpPr>
        <p:spPr>
          <a:xfrm>
            <a:off x="6362732" y="3800861"/>
            <a:ext cx="4705349"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rPr>
              <a:t>Objective 2</a:t>
            </a:r>
          </a:p>
        </p:txBody>
      </p:sp>
      <p:sp>
        <p:nvSpPr>
          <p:cNvPr id="16" name="TextBox 15">
            <a:extLst>
              <a:ext uri="{FF2B5EF4-FFF2-40B4-BE49-F238E27FC236}">
                <a16:creationId xmlns:a16="http://schemas.microsoft.com/office/drawing/2014/main" id="{89D36760-FC92-4D60-9B1A-44970C79667A}"/>
              </a:ext>
            </a:extLst>
          </p:cNvPr>
          <p:cNvSpPr txBox="1"/>
          <p:nvPr/>
        </p:nvSpPr>
        <p:spPr>
          <a:xfrm>
            <a:off x="6362732" y="4052944"/>
            <a:ext cx="5090782" cy="584775"/>
          </a:xfrm>
          <a:prstGeom prst="rect">
            <a:avLst/>
          </a:prstGeom>
          <a:noFill/>
        </p:spPr>
        <p:txBody>
          <a:bodyPr wrap="square">
            <a:spAutoFit/>
          </a:bodyPr>
          <a:lstStyle/>
          <a:p>
            <a:pPr>
              <a:spcBef>
                <a:spcPts val="0"/>
              </a:spcBef>
            </a:pPr>
            <a:r>
              <a:rPr lang="en-US" sz="1600">
                <a:latin typeface="Segoe Sans Text" pitchFamily="2" charset="0"/>
                <a:cs typeface="Segoe Sans Text" pitchFamily="2" charset="0"/>
              </a:rPr>
              <a:t>Trace model requests and responses to diagnose issues​.</a:t>
            </a:r>
          </a:p>
        </p:txBody>
      </p:sp>
      <p:sp>
        <p:nvSpPr>
          <p:cNvPr id="2" name="Text Placeholder 5">
            <a:extLst>
              <a:ext uri="{FF2B5EF4-FFF2-40B4-BE49-F238E27FC236}">
                <a16:creationId xmlns:a16="http://schemas.microsoft.com/office/drawing/2014/main" id="{0C2E2B87-2488-7DD7-7769-9509587B241F}"/>
              </a:ext>
            </a:extLst>
          </p:cNvPr>
          <p:cNvSpPr txBox="1">
            <a:spLocks/>
          </p:cNvSpPr>
          <p:nvPr/>
        </p:nvSpPr>
        <p:spPr>
          <a:xfrm>
            <a:off x="6372514" y="4789084"/>
            <a:ext cx="4705349"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rPr>
              <a:t>Objective 3</a:t>
            </a:r>
          </a:p>
        </p:txBody>
      </p:sp>
      <p:sp>
        <p:nvSpPr>
          <p:cNvPr id="5" name="TextBox 4">
            <a:extLst>
              <a:ext uri="{FF2B5EF4-FFF2-40B4-BE49-F238E27FC236}">
                <a16:creationId xmlns:a16="http://schemas.microsoft.com/office/drawing/2014/main" id="{909BAE80-1EC8-B571-F44C-016A7ACCEB72}"/>
              </a:ext>
            </a:extLst>
          </p:cNvPr>
          <p:cNvSpPr txBox="1"/>
          <p:nvPr/>
        </p:nvSpPr>
        <p:spPr>
          <a:xfrm>
            <a:off x="6362732" y="5012528"/>
            <a:ext cx="5090782" cy="584775"/>
          </a:xfrm>
          <a:prstGeom prst="rect">
            <a:avLst/>
          </a:prstGeom>
          <a:noFill/>
        </p:spPr>
        <p:txBody>
          <a:bodyPr wrap="square">
            <a:spAutoFit/>
          </a:bodyPr>
          <a:lstStyle/>
          <a:p>
            <a:pPr>
              <a:spcBef>
                <a:spcPts val="0"/>
              </a:spcBef>
            </a:pPr>
            <a:r>
              <a:rPr lang="en-US" sz="1600">
                <a:latin typeface="Segoe Sans Text" pitchFamily="2" charset="0"/>
                <a:cs typeface="Segoe Sans Text" pitchFamily="2" charset="0"/>
              </a:rPr>
              <a:t>Use Azure Application Insights to collect and analyze telemetry data​.</a:t>
            </a:r>
          </a:p>
        </p:txBody>
      </p:sp>
      <p:sp>
        <p:nvSpPr>
          <p:cNvPr id="10" name="Text Placeholder 5">
            <a:extLst>
              <a:ext uri="{FF2B5EF4-FFF2-40B4-BE49-F238E27FC236}">
                <a16:creationId xmlns:a16="http://schemas.microsoft.com/office/drawing/2014/main" id="{15B56E52-5ACA-FF25-8F99-2E11271E82E7}"/>
              </a:ext>
            </a:extLst>
          </p:cNvPr>
          <p:cNvSpPr txBox="1">
            <a:spLocks/>
          </p:cNvSpPr>
          <p:nvPr/>
        </p:nvSpPr>
        <p:spPr>
          <a:xfrm>
            <a:off x="6372514" y="5736834"/>
            <a:ext cx="4705349"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rPr>
              <a:t>Objective </a:t>
            </a:r>
            <a:r>
              <a:rPr lang="en-US">
                <a:solidFill>
                  <a:prstClr val="black"/>
                </a:solidFill>
              </a:rPr>
              <a:t>4</a:t>
            </a:r>
            <a:endParaRPr kumimoji="0" lang="en-US" sz="2000" b="1"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endParaRPr>
          </a:p>
        </p:txBody>
      </p:sp>
      <p:sp>
        <p:nvSpPr>
          <p:cNvPr id="11" name="TextBox 10">
            <a:extLst>
              <a:ext uri="{FF2B5EF4-FFF2-40B4-BE49-F238E27FC236}">
                <a16:creationId xmlns:a16="http://schemas.microsoft.com/office/drawing/2014/main" id="{2317EE56-EA6D-1D7F-5244-0E801657EBD3}"/>
              </a:ext>
            </a:extLst>
          </p:cNvPr>
          <p:cNvSpPr txBox="1"/>
          <p:nvPr/>
        </p:nvSpPr>
        <p:spPr>
          <a:xfrm>
            <a:off x="6362732" y="5960278"/>
            <a:ext cx="5090782" cy="338554"/>
          </a:xfrm>
          <a:prstGeom prst="rect">
            <a:avLst/>
          </a:prstGeom>
          <a:noFill/>
        </p:spPr>
        <p:txBody>
          <a:bodyPr wrap="square">
            <a:spAutoFit/>
          </a:bodyPr>
          <a:lstStyle/>
          <a:p>
            <a:pPr>
              <a:spcBef>
                <a:spcPts val="0"/>
              </a:spcBef>
            </a:pPr>
            <a:r>
              <a:rPr lang="en-US" sz="1600">
                <a:latin typeface="Segoe Sans Text" pitchFamily="2" charset="0"/>
                <a:cs typeface="Segoe Sans Text" pitchFamily="2" charset="0"/>
              </a:rPr>
              <a:t>Generate alerts based on model performance metrics.</a:t>
            </a:r>
          </a:p>
        </p:txBody>
      </p:sp>
    </p:spTree>
    <p:extLst>
      <p:ext uri="{BB962C8B-B14F-4D97-AF65-F5344CB8AC3E}">
        <p14:creationId xmlns:p14="http://schemas.microsoft.com/office/powerpoint/2010/main" val="3249890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439FE-F80F-AA5F-52BE-358BBBAA8A0A}"/>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B1826A0B-F6F0-9D69-D85C-7B3266EF4428}"/>
              </a:ext>
            </a:extLst>
          </p:cNvPr>
          <p:cNvSpPr>
            <a:spLocks noGrp="1"/>
          </p:cNvSpPr>
          <p:nvPr>
            <p:ph type="title" idx="4294967295"/>
          </p:nvPr>
        </p:nvSpPr>
        <p:spPr>
          <a:xfrm>
            <a:off x="493713" y="173038"/>
            <a:ext cx="11168062"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ExtraBold" pitchFamily="2" charset="0"/>
                <a:ea typeface="+mn-ea"/>
                <a:cs typeface="Segoe Sans Text ExtraBold" pitchFamily="2" charset="0"/>
              </a:rPr>
              <a:t>Exercise four architecture </a:t>
            </a:r>
          </a:p>
        </p:txBody>
      </p:sp>
      <p:sp>
        <p:nvSpPr>
          <p:cNvPr id="4" name="Slide Number Placeholder 5">
            <a:extLst>
              <a:ext uri="{FF2B5EF4-FFF2-40B4-BE49-F238E27FC236}">
                <a16:creationId xmlns:a16="http://schemas.microsoft.com/office/drawing/2014/main" id="{629B093E-3F2A-A7C1-AFA6-E1118E892411}"/>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Rectangle 1">
            <a:extLst>
              <a:ext uri="{FF2B5EF4-FFF2-40B4-BE49-F238E27FC236}">
                <a16:creationId xmlns:a16="http://schemas.microsoft.com/office/drawing/2014/main" id="{1A850528-56FE-BE54-4CA2-43BF4A48AC4F}"/>
              </a:ext>
            </a:extLst>
          </p:cNvPr>
          <p:cNvSpPr/>
          <p:nvPr/>
        </p:nvSpPr>
        <p:spPr>
          <a:xfrm>
            <a:off x="838200" y="2296711"/>
            <a:ext cx="3569468" cy="2098385"/>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err="1">
                <a:latin typeface="Segoe UI" panose="020B0502040204020203" pitchFamily="34" charset="0"/>
                <a:cs typeface="Segoe UI" panose="020B0502040204020203" pitchFamily="34" charset="0"/>
              </a:rPr>
              <a:t>Zava</a:t>
            </a:r>
            <a:r>
              <a:rPr lang="en-US" b="1" dirty="0">
                <a:latin typeface="Segoe UI" panose="020B0502040204020203" pitchFamily="34" charset="0"/>
                <a:cs typeface="Segoe UI" panose="020B0502040204020203" pitchFamily="34" charset="0"/>
              </a:rPr>
              <a:t> agents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Router</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Shopping Assistant (Cora)</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Interior Design</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Inventory</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Customer Loyalty</a:t>
            </a:r>
          </a:p>
        </p:txBody>
      </p:sp>
      <p:grpSp>
        <p:nvGrpSpPr>
          <p:cNvPr id="3" name="Group 2" descr="Diagram showing an architecture where App Service Plan and App Service connect to AI Search and AI Foundry. AI Search links to Cosmos DB. AI Foundry connects to Phi-4 and GPT-4o deployments, as well as Storage Account, Application Insights, and Log Analytics Workspace. Container Registry is also included as part of the setup.">
            <a:extLst>
              <a:ext uri="{FF2B5EF4-FFF2-40B4-BE49-F238E27FC236}">
                <a16:creationId xmlns:a16="http://schemas.microsoft.com/office/drawing/2014/main" id="{E4C9D7C9-513B-661B-C4B6-D0A480E49D30}"/>
              </a:ext>
            </a:extLst>
          </p:cNvPr>
          <p:cNvGrpSpPr/>
          <p:nvPr/>
        </p:nvGrpSpPr>
        <p:grpSpPr>
          <a:xfrm>
            <a:off x="5070590" y="799311"/>
            <a:ext cx="6408332" cy="5505280"/>
            <a:chOff x="5143554" y="1216263"/>
            <a:chExt cx="6408332" cy="5505280"/>
          </a:xfrm>
        </p:grpSpPr>
        <p:sp>
          <p:nvSpPr>
            <p:cNvPr id="5" name="Rectangle: Rounded Corners 4">
              <a:extLst>
                <a:ext uri="{FF2B5EF4-FFF2-40B4-BE49-F238E27FC236}">
                  <a16:creationId xmlns:a16="http://schemas.microsoft.com/office/drawing/2014/main" id="{95257226-148A-8BBA-F4EB-D258E256CCB8}"/>
                </a:ext>
              </a:extLst>
            </p:cNvPr>
            <p:cNvSpPr/>
            <p:nvPr/>
          </p:nvSpPr>
          <p:spPr>
            <a:xfrm>
              <a:off x="5143554" y="2029968"/>
              <a:ext cx="2468880" cy="2267712"/>
            </a:xfrm>
            <a:prstGeom prst="roundRect">
              <a:avLst/>
            </a:prstGeom>
            <a:ln>
              <a:solidFill>
                <a:srgbClr val="0078D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A91EB6AD-CF98-FCF9-D3A9-945863FF953E}"/>
                </a:ext>
              </a:extLst>
            </p:cNvPr>
            <p:cNvSpPr txBox="1"/>
            <p:nvPr/>
          </p:nvSpPr>
          <p:spPr>
            <a:xfrm>
              <a:off x="7689260" y="4715167"/>
              <a:ext cx="2056782"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Microsoft Foundry</a:t>
              </a:r>
            </a:p>
          </p:txBody>
        </p:sp>
        <p:sp>
          <p:nvSpPr>
            <p:cNvPr id="9" name="TextBox 8">
              <a:extLst>
                <a:ext uri="{FF2B5EF4-FFF2-40B4-BE49-F238E27FC236}">
                  <a16:creationId xmlns:a16="http://schemas.microsoft.com/office/drawing/2014/main" id="{52510416-71B1-2EDA-06F0-C44B07DE215E}"/>
                </a:ext>
              </a:extLst>
            </p:cNvPr>
            <p:cNvSpPr txBox="1"/>
            <p:nvPr/>
          </p:nvSpPr>
          <p:spPr>
            <a:xfrm>
              <a:off x="5679918" y="2047544"/>
              <a:ext cx="1396151"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 Service</a:t>
              </a:r>
            </a:p>
            <a:p>
              <a:pPr algn="ctr"/>
              <a:r>
                <a:rPr lang="en-US">
                  <a:latin typeface="Segoe UI" panose="020B0502040204020203" pitchFamily="34" charset="0"/>
                  <a:cs typeface="Segoe UI" panose="020B0502040204020203" pitchFamily="34" charset="0"/>
                </a:rPr>
                <a:t>Plan</a:t>
              </a:r>
            </a:p>
          </p:txBody>
        </p:sp>
        <p:pic>
          <p:nvPicPr>
            <p:cNvPr id="12" name="Graphic 11">
              <a:extLst>
                <a:ext uri="{FF2B5EF4-FFF2-40B4-BE49-F238E27FC236}">
                  <a16:creationId xmlns:a16="http://schemas.microsoft.com/office/drawing/2014/main" id="{D11C1EB8-4297-DFBE-ED77-8A53D64E2D8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7007" y="1434884"/>
              <a:ext cx="561975" cy="561975"/>
            </a:xfrm>
            <a:prstGeom prst="rect">
              <a:avLst/>
            </a:prstGeom>
          </p:spPr>
        </p:pic>
        <p:sp>
          <p:nvSpPr>
            <p:cNvPr id="13" name="TextBox 12">
              <a:extLst>
                <a:ext uri="{FF2B5EF4-FFF2-40B4-BE49-F238E27FC236}">
                  <a16:creationId xmlns:a16="http://schemas.microsoft.com/office/drawing/2014/main" id="{D9DC261B-E0BB-3115-38CB-1530EBEAB709}"/>
                </a:ext>
              </a:extLst>
            </p:cNvPr>
            <p:cNvSpPr txBox="1"/>
            <p:nvPr/>
          </p:nvSpPr>
          <p:spPr>
            <a:xfrm>
              <a:off x="5918443" y="3331712"/>
              <a:ext cx="919099"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Service</a:t>
              </a:r>
            </a:p>
          </p:txBody>
        </p:sp>
        <p:pic>
          <p:nvPicPr>
            <p:cNvPr id="14" name="Graphic 13">
              <a:extLst>
                <a:ext uri="{FF2B5EF4-FFF2-40B4-BE49-F238E27FC236}">
                  <a16:creationId xmlns:a16="http://schemas.microsoft.com/office/drawing/2014/main" id="{3E660F59-00D5-5A3F-BC74-92E6A7B72C7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7006" y="2757499"/>
              <a:ext cx="561974" cy="561974"/>
            </a:xfrm>
            <a:prstGeom prst="rect">
              <a:avLst/>
            </a:prstGeom>
          </p:spPr>
        </p:pic>
        <p:sp>
          <p:nvSpPr>
            <p:cNvPr id="15" name="TextBox 14">
              <a:extLst>
                <a:ext uri="{FF2B5EF4-FFF2-40B4-BE49-F238E27FC236}">
                  <a16:creationId xmlns:a16="http://schemas.microsoft.com/office/drawing/2014/main" id="{689765D1-532F-F54E-9278-B91F523D5B91}"/>
                </a:ext>
              </a:extLst>
            </p:cNvPr>
            <p:cNvSpPr txBox="1"/>
            <p:nvPr/>
          </p:nvSpPr>
          <p:spPr>
            <a:xfrm>
              <a:off x="8166110" y="1891221"/>
              <a:ext cx="1124090"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AI Search</a:t>
              </a:r>
            </a:p>
          </p:txBody>
        </p:sp>
        <p:pic>
          <p:nvPicPr>
            <p:cNvPr id="16" name="Graphic 15">
              <a:extLst>
                <a:ext uri="{FF2B5EF4-FFF2-40B4-BE49-F238E27FC236}">
                  <a16:creationId xmlns:a16="http://schemas.microsoft.com/office/drawing/2014/main" id="{829C4073-696D-EC95-55B8-D2E3E139E6D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7168" y="1216263"/>
              <a:ext cx="561974" cy="561974"/>
            </a:xfrm>
            <a:prstGeom prst="rect">
              <a:avLst/>
            </a:prstGeom>
          </p:spPr>
        </p:pic>
        <p:sp>
          <p:nvSpPr>
            <p:cNvPr id="17" name="TextBox 16">
              <a:extLst>
                <a:ext uri="{FF2B5EF4-FFF2-40B4-BE49-F238E27FC236}">
                  <a16:creationId xmlns:a16="http://schemas.microsoft.com/office/drawing/2014/main" id="{D6E982E6-2026-8F05-EBEA-BCB40B1363C2}"/>
                </a:ext>
              </a:extLst>
            </p:cNvPr>
            <p:cNvSpPr txBox="1"/>
            <p:nvPr/>
          </p:nvSpPr>
          <p:spPr>
            <a:xfrm>
              <a:off x="7240671" y="6075212"/>
              <a:ext cx="1021433"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Storage</a:t>
              </a:r>
            </a:p>
            <a:p>
              <a:pPr algn="ctr"/>
              <a:r>
                <a:rPr lang="en-US">
                  <a:latin typeface="Segoe UI" panose="020B0502040204020203" pitchFamily="34" charset="0"/>
                  <a:cs typeface="Segoe UI" panose="020B0502040204020203" pitchFamily="34" charset="0"/>
                </a:rPr>
                <a:t>Account</a:t>
              </a:r>
            </a:p>
          </p:txBody>
        </p:sp>
        <p:pic>
          <p:nvPicPr>
            <p:cNvPr id="18" name="Graphic 17">
              <a:extLst>
                <a:ext uri="{FF2B5EF4-FFF2-40B4-BE49-F238E27FC236}">
                  <a16:creationId xmlns:a16="http://schemas.microsoft.com/office/drawing/2014/main" id="{87D620EE-F646-D9AA-8EE2-F32104C35CD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70401" y="5495100"/>
              <a:ext cx="561974" cy="561974"/>
            </a:xfrm>
            <a:prstGeom prst="rect">
              <a:avLst/>
            </a:prstGeom>
          </p:spPr>
        </p:pic>
        <p:sp>
          <p:nvSpPr>
            <p:cNvPr id="19" name="TextBox 18">
              <a:extLst>
                <a:ext uri="{FF2B5EF4-FFF2-40B4-BE49-F238E27FC236}">
                  <a16:creationId xmlns:a16="http://schemas.microsoft.com/office/drawing/2014/main" id="{77BFA3C8-4979-2F1E-758B-7B7EDC84F667}"/>
                </a:ext>
              </a:extLst>
            </p:cNvPr>
            <p:cNvSpPr txBox="1"/>
            <p:nvPr/>
          </p:nvSpPr>
          <p:spPr>
            <a:xfrm>
              <a:off x="9838000" y="6032064"/>
              <a:ext cx="1531894"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Log Analytics</a:t>
              </a:r>
            </a:p>
            <a:p>
              <a:pPr algn="ctr"/>
              <a:r>
                <a:rPr lang="en-US">
                  <a:latin typeface="Segoe UI" panose="020B0502040204020203" pitchFamily="34" charset="0"/>
                  <a:cs typeface="Segoe UI" panose="020B0502040204020203" pitchFamily="34" charset="0"/>
                </a:rPr>
                <a:t>Workspace</a:t>
              </a:r>
            </a:p>
          </p:txBody>
        </p:sp>
        <p:pic>
          <p:nvPicPr>
            <p:cNvPr id="20" name="Graphic 19">
              <a:extLst>
                <a:ext uri="{FF2B5EF4-FFF2-40B4-BE49-F238E27FC236}">
                  <a16:creationId xmlns:a16="http://schemas.microsoft.com/office/drawing/2014/main" id="{6B3D218C-8585-2302-BDAB-D73F4070EE5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22961" y="5443440"/>
              <a:ext cx="561973" cy="561973"/>
            </a:xfrm>
            <a:prstGeom prst="rect">
              <a:avLst/>
            </a:prstGeom>
          </p:spPr>
        </p:pic>
        <p:sp>
          <p:nvSpPr>
            <p:cNvPr id="21" name="TextBox 20">
              <a:extLst>
                <a:ext uri="{FF2B5EF4-FFF2-40B4-BE49-F238E27FC236}">
                  <a16:creationId xmlns:a16="http://schemas.microsoft.com/office/drawing/2014/main" id="{251AD3C3-B25B-D0FE-8CB6-DF4AF5E41CF9}"/>
                </a:ext>
              </a:extLst>
            </p:cNvPr>
            <p:cNvSpPr txBox="1"/>
            <p:nvPr/>
          </p:nvSpPr>
          <p:spPr>
            <a:xfrm>
              <a:off x="5685930" y="5983871"/>
              <a:ext cx="1176028"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Container</a:t>
              </a:r>
            </a:p>
            <a:p>
              <a:pPr algn="ctr"/>
              <a:r>
                <a:rPr lang="en-US">
                  <a:latin typeface="Segoe UI" panose="020B0502040204020203" pitchFamily="34" charset="0"/>
                  <a:cs typeface="Segoe UI" panose="020B0502040204020203" pitchFamily="34" charset="0"/>
                </a:rPr>
                <a:t>Registry</a:t>
              </a:r>
            </a:p>
          </p:txBody>
        </p:sp>
        <p:pic>
          <p:nvPicPr>
            <p:cNvPr id="22" name="Graphic 21">
              <a:extLst>
                <a:ext uri="{FF2B5EF4-FFF2-40B4-BE49-F238E27FC236}">
                  <a16:creationId xmlns:a16="http://schemas.microsoft.com/office/drawing/2014/main" id="{8FA89BD4-48B0-FC8E-4D75-8771F079526E}"/>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94491" y="5433925"/>
              <a:ext cx="561974" cy="561974"/>
            </a:xfrm>
            <a:prstGeom prst="rect">
              <a:avLst/>
            </a:prstGeom>
          </p:spPr>
        </p:pic>
        <p:sp>
          <p:nvSpPr>
            <p:cNvPr id="23" name="TextBox 22">
              <a:extLst>
                <a:ext uri="{FF2B5EF4-FFF2-40B4-BE49-F238E27FC236}">
                  <a16:creationId xmlns:a16="http://schemas.microsoft.com/office/drawing/2014/main" id="{A3E646A0-B5D1-63CB-0F03-48B7CD540431}"/>
                </a:ext>
              </a:extLst>
            </p:cNvPr>
            <p:cNvSpPr txBox="1"/>
            <p:nvPr/>
          </p:nvSpPr>
          <p:spPr>
            <a:xfrm>
              <a:off x="9841030" y="1920113"/>
              <a:ext cx="1364476"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Cosmos DB</a:t>
              </a:r>
            </a:p>
          </p:txBody>
        </p:sp>
        <p:pic>
          <p:nvPicPr>
            <p:cNvPr id="24" name="Graphic 23">
              <a:extLst>
                <a:ext uri="{FF2B5EF4-FFF2-40B4-BE49-F238E27FC236}">
                  <a16:creationId xmlns:a16="http://schemas.microsoft.com/office/drawing/2014/main" id="{8D76EDBE-B28D-2743-F15A-55AD8DA4E80A}"/>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42281" y="1219639"/>
              <a:ext cx="561975" cy="561975"/>
            </a:xfrm>
            <a:prstGeom prst="rect">
              <a:avLst/>
            </a:prstGeom>
          </p:spPr>
        </p:pic>
        <p:sp>
          <p:nvSpPr>
            <p:cNvPr id="25" name="TextBox 24">
              <a:extLst>
                <a:ext uri="{FF2B5EF4-FFF2-40B4-BE49-F238E27FC236}">
                  <a16:creationId xmlns:a16="http://schemas.microsoft.com/office/drawing/2014/main" id="{A57FCC50-7011-049C-DC41-6CE8DA04DEBA}"/>
                </a:ext>
              </a:extLst>
            </p:cNvPr>
            <p:cNvSpPr txBox="1"/>
            <p:nvPr/>
          </p:nvSpPr>
          <p:spPr>
            <a:xfrm>
              <a:off x="8343110" y="6014895"/>
              <a:ext cx="1342035"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Application</a:t>
              </a:r>
            </a:p>
            <a:p>
              <a:pPr algn="ctr"/>
              <a:r>
                <a:rPr lang="en-US">
                  <a:latin typeface="Segoe UI" panose="020B0502040204020203" pitchFamily="34" charset="0"/>
                  <a:cs typeface="Segoe UI" panose="020B0502040204020203" pitchFamily="34" charset="0"/>
                </a:rPr>
                <a:t>Insights</a:t>
              </a:r>
            </a:p>
          </p:txBody>
        </p:sp>
        <p:pic>
          <p:nvPicPr>
            <p:cNvPr id="26" name="Graphic 25">
              <a:extLst>
                <a:ext uri="{FF2B5EF4-FFF2-40B4-BE49-F238E27FC236}">
                  <a16:creationId xmlns:a16="http://schemas.microsoft.com/office/drawing/2014/main" id="{5BA19DC0-D7DC-0BAF-FE7F-15A260E500A2}"/>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33140" y="5452921"/>
              <a:ext cx="561974" cy="561974"/>
            </a:xfrm>
            <a:prstGeom prst="rect">
              <a:avLst/>
            </a:prstGeom>
          </p:spPr>
        </p:pic>
        <p:cxnSp>
          <p:nvCxnSpPr>
            <p:cNvPr id="27" name="Straight Arrow Connector 26">
              <a:extLst>
                <a:ext uri="{FF2B5EF4-FFF2-40B4-BE49-F238E27FC236}">
                  <a16:creationId xmlns:a16="http://schemas.microsoft.com/office/drawing/2014/main" id="{974D717E-BC6F-C010-CEA4-2A1AB4731DF8}"/>
                </a:ext>
                <a:ext uri="{C183D7F6-B498-43B3-948B-1728B52AA6E4}">
                  <adec:decorative xmlns:adec="http://schemas.microsoft.com/office/drawing/2017/decorative" val="1"/>
                </a:ext>
              </a:extLst>
            </p:cNvPr>
            <p:cNvCxnSpPr>
              <a:cxnSpLocks/>
            </p:cNvCxnSpPr>
            <p:nvPr/>
          </p:nvCxnSpPr>
          <p:spPr>
            <a:xfrm flipH="1">
              <a:off x="6744885" y="1811346"/>
              <a:ext cx="1530471" cy="1023988"/>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071BC78-2A10-7CB9-569D-9893E843B300}"/>
                </a:ext>
                <a:ext uri="{C183D7F6-B498-43B3-948B-1728B52AA6E4}">
                  <adec:decorative xmlns:adec="http://schemas.microsoft.com/office/drawing/2017/decorative" val="1"/>
                </a:ext>
              </a:extLst>
            </p:cNvPr>
            <p:cNvCxnSpPr/>
            <p:nvPr/>
          </p:nvCxnSpPr>
          <p:spPr>
            <a:xfrm>
              <a:off x="6744885" y="3319473"/>
              <a:ext cx="1609542" cy="886767"/>
            </a:xfrm>
            <a:prstGeom prst="straightConnector1">
              <a:avLst/>
            </a:prstGeom>
            <a:ln w="12700" cap="flat" cmpd="sng" algn="ctr">
              <a:solidFill>
                <a:srgbClr val="0078D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5FE43322-2DC0-4A94-9B0A-7D798D95E66C}"/>
                </a:ext>
                <a:ext uri="{C183D7F6-B498-43B3-948B-1728B52AA6E4}">
                  <adec:decorative xmlns:adec="http://schemas.microsoft.com/office/drawing/2017/decorative" val="1"/>
                </a:ext>
              </a:extLst>
            </p:cNvPr>
            <p:cNvCxnSpPr>
              <a:stCxn id="7" idx="2"/>
              <a:endCxn id="26" idx="0"/>
            </p:cNvCxnSpPr>
            <p:nvPr/>
          </p:nvCxnSpPr>
          <p:spPr>
            <a:xfrm>
              <a:off x="8717651" y="5084499"/>
              <a:ext cx="296476" cy="368422"/>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F6031BF-10EB-1915-CAE5-5E82A738A0ED}"/>
                </a:ext>
                <a:ext uri="{C183D7F6-B498-43B3-948B-1728B52AA6E4}">
                  <adec:decorative xmlns:adec="http://schemas.microsoft.com/office/drawing/2017/decorative" val="1"/>
                </a:ext>
              </a:extLst>
            </p:cNvPr>
            <p:cNvCxnSpPr>
              <a:endCxn id="18" idx="0"/>
            </p:cNvCxnSpPr>
            <p:nvPr/>
          </p:nvCxnSpPr>
          <p:spPr>
            <a:xfrm flipH="1">
              <a:off x="7751388" y="5084499"/>
              <a:ext cx="839454" cy="410601"/>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87740AC-6F00-3765-7A83-86259864E761}"/>
                </a:ext>
                <a:ext uri="{C183D7F6-B498-43B3-948B-1728B52AA6E4}">
                  <adec:decorative xmlns:adec="http://schemas.microsoft.com/office/drawing/2017/decorative" val="1"/>
                </a:ext>
              </a:extLst>
            </p:cNvPr>
            <p:cNvCxnSpPr>
              <a:endCxn id="16" idx="3"/>
            </p:cNvCxnSpPr>
            <p:nvPr/>
          </p:nvCxnSpPr>
          <p:spPr>
            <a:xfrm flipH="1" flipV="1">
              <a:off x="9009142" y="1497250"/>
              <a:ext cx="1233139" cy="25389"/>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Rounded Corners 31">
              <a:extLst>
                <a:ext uri="{FF2B5EF4-FFF2-40B4-BE49-F238E27FC236}">
                  <a16:creationId xmlns:a16="http://schemas.microsoft.com/office/drawing/2014/main" id="{ECA9CE12-91DB-4303-731A-D8B6D63DFD69}"/>
                </a:ext>
                <a:ext uri="{C183D7F6-B498-43B3-948B-1728B52AA6E4}">
                  <adec:decorative xmlns:adec="http://schemas.microsoft.com/office/drawing/2017/decorative" val="1"/>
                </a:ext>
              </a:extLst>
            </p:cNvPr>
            <p:cNvSpPr/>
            <p:nvPr/>
          </p:nvSpPr>
          <p:spPr>
            <a:xfrm>
              <a:off x="9306998" y="3886199"/>
              <a:ext cx="2200997" cy="802317"/>
            </a:xfrm>
            <a:prstGeom prst="roundRect">
              <a:avLst/>
            </a:prstGeom>
            <a:ln>
              <a:solidFill>
                <a:srgbClr val="0078D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E81FCF93-082F-7D34-6D1B-FDAB5FB25949}"/>
                </a:ext>
              </a:extLst>
            </p:cNvPr>
            <p:cNvSpPr txBox="1"/>
            <p:nvPr/>
          </p:nvSpPr>
          <p:spPr>
            <a:xfrm>
              <a:off x="9308099" y="3977413"/>
              <a:ext cx="2029723" cy="369332"/>
            </a:xfrm>
            <a:prstGeom prst="rect">
              <a:avLst/>
            </a:prstGeom>
            <a:noFill/>
          </p:spPr>
          <p:txBody>
            <a:bodyPr wrap="none" rtlCol="0">
              <a:spAutoFit/>
            </a:bodyPr>
            <a:lstStyle/>
            <a:p>
              <a:pPr algn="ctr"/>
              <a:r>
                <a:rPr lang="en-US" dirty="0">
                  <a:latin typeface="Segoe UI" panose="020B0502040204020203" pitchFamily="34" charset="0"/>
                  <a:cs typeface="Segoe UI" panose="020B0502040204020203" pitchFamily="34" charset="0"/>
                </a:rPr>
                <a:t>Phi-4 Deployment</a:t>
              </a:r>
            </a:p>
          </p:txBody>
        </p:sp>
        <p:sp>
          <p:nvSpPr>
            <p:cNvPr id="34" name="TextBox 33">
              <a:extLst>
                <a:ext uri="{FF2B5EF4-FFF2-40B4-BE49-F238E27FC236}">
                  <a16:creationId xmlns:a16="http://schemas.microsoft.com/office/drawing/2014/main" id="{8A4BC522-F60B-84CA-9831-0C982429A09F}"/>
                </a:ext>
              </a:extLst>
            </p:cNvPr>
            <p:cNvSpPr txBox="1"/>
            <p:nvPr/>
          </p:nvSpPr>
          <p:spPr>
            <a:xfrm>
              <a:off x="9294537" y="4292097"/>
              <a:ext cx="2257349"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GPT-4o Deployment</a:t>
              </a:r>
            </a:p>
          </p:txBody>
        </p:sp>
      </p:grpSp>
      <p:pic>
        <p:nvPicPr>
          <p:cNvPr id="10" name="Graphic 9">
            <a:extLst>
              <a:ext uri="{FF2B5EF4-FFF2-40B4-BE49-F238E27FC236}">
                <a16:creationId xmlns:a16="http://schemas.microsoft.com/office/drawing/2014/main" id="{D1B8379A-DB2F-12EE-B25E-137B3AA1D83F}"/>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66760" y="3611880"/>
            <a:ext cx="566928" cy="566928"/>
          </a:xfrm>
          <a:prstGeom prst="rect">
            <a:avLst/>
          </a:prstGeom>
        </p:spPr>
      </p:pic>
    </p:spTree>
    <p:extLst>
      <p:ext uri="{BB962C8B-B14F-4D97-AF65-F5344CB8AC3E}">
        <p14:creationId xmlns:p14="http://schemas.microsoft.com/office/powerpoint/2010/main" val="1201702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749F-F387-8380-2837-6A268C61BBA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A25BCD3-9C0B-2ADE-5E49-E568FD8AD863}"/>
              </a:ext>
            </a:extLst>
          </p:cNvPr>
          <p:cNvSpPr>
            <a:spLocks noGrp="1"/>
          </p:cNvSpPr>
          <p:nvPr>
            <p:ph type="title" idx="4294967295"/>
          </p:nvPr>
        </p:nvSpPr>
        <p:spPr>
          <a:xfrm>
            <a:off x="584200" y="976313"/>
            <a:ext cx="4973638" cy="361842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a:t>
            </a:r>
            <a:r>
              <a:rPr lang="en-US" sz="3600">
                <a:solidFill>
                  <a:schemeClr val="bg1"/>
                </a:solidFill>
                <a:latin typeface="Segoe Sans Text ExtraBold" pitchFamily="2" charset="0"/>
                <a:ea typeface="+mn-ea"/>
                <a:cs typeface="Segoe Sans Text ExtraBold" pitchFamily="2" charset="0"/>
              </a:rPr>
              <a:t>three</a:t>
            </a: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 </a:t>
            </a:r>
          </a:p>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Debrief</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Extend the shopping assistant using the A2A protocol</a:t>
            </a: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Text Placeholder 3">
            <a:extLst>
              <a:ext uri="{FF2B5EF4-FFF2-40B4-BE49-F238E27FC236}">
                <a16:creationId xmlns:a16="http://schemas.microsoft.com/office/drawing/2014/main" id="{D739E166-D73E-5C7C-C44F-B27C47912A9C}"/>
              </a:ext>
            </a:extLst>
          </p:cNvPr>
          <p:cNvSpPr>
            <a:spLocks noGrp="1"/>
          </p:cNvSpPr>
          <p:nvPr>
            <p:ph type="body" sz="quarter" idx="33"/>
          </p:nvPr>
        </p:nvSpPr>
        <p:spPr>
          <a:xfrm>
            <a:off x="6892671" y="977081"/>
            <a:ext cx="4705349" cy="276999"/>
          </a:xfrm>
        </p:spPr>
        <p:txBody>
          <a:bodyPr/>
          <a:lstStyle/>
          <a:p>
            <a:r>
              <a:rPr lang="en-US"/>
              <a:t>Debrief question #1</a:t>
            </a:r>
          </a:p>
        </p:txBody>
      </p:sp>
      <p:sp>
        <p:nvSpPr>
          <p:cNvPr id="5" name="Text Placeholder 4">
            <a:extLst>
              <a:ext uri="{FF2B5EF4-FFF2-40B4-BE49-F238E27FC236}">
                <a16:creationId xmlns:a16="http://schemas.microsoft.com/office/drawing/2014/main" id="{2FF29E37-7A8F-C524-8F15-0E16FF17FCFF}"/>
              </a:ext>
            </a:extLst>
          </p:cNvPr>
          <p:cNvSpPr>
            <a:spLocks noGrp="1"/>
          </p:cNvSpPr>
          <p:nvPr>
            <p:ph type="body" sz="quarter" idx="34"/>
          </p:nvPr>
        </p:nvSpPr>
        <p:spPr>
          <a:xfrm>
            <a:off x="6892671" y="1332411"/>
            <a:ext cx="4705349" cy="664797"/>
          </a:xfrm>
        </p:spPr>
        <p:txBody>
          <a:bodyPr/>
          <a:lstStyle/>
          <a:p>
            <a:r>
              <a:rPr lang="en-US"/>
              <a:t>What strategies did you use to ensure effective communication and coordination between agents using the A2A Protocol?</a:t>
            </a:r>
          </a:p>
        </p:txBody>
      </p:sp>
      <p:sp>
        <p:nvSpPr>
          <p:cNvPr id="7" name="Text Placeholder 6">
            <a:extLst>
              <a:ext uri="{FF2B5EF4-FFF2-40B4-BE49-F238E27FC236}">
                <a16:creationId xmlns:a16="http://schemas.microsoft.com/office/drawing/2014/main" id="{03AAEFFA-5EED-79F3-30C2-7CC7F2D397EB}"/>
              </a:ext>
            </a:extLst>
          </p:cNvPr>
          <p:cNvSpPr>
            <a:spLocks noGrp="1"/>
          </p:cNvSpPr>
          <p:nvPr>
            <p:ph type="body" sz="quarter" idx="36"/>
          </p:nvPr>
        </p:nvSpPr>
        <p:spPr>
          <a:xfrm>
            <a:off x="6902451" y="2490281"/>
            <a:ext cx="4705349" cy="276999"/>
          </a:xfrm>
        </p:spPr>
        <p:txBody>
          <a:bodyPr/>
          <a:lstStyle/>
          <a:p>
            <a:r>
              <a:rPr lang="en-US"/>
              <a:t>Debrief question #2</a:t>
            </a:r>
          </a:p>
        </p:txBody>
      </p:sp>
      <p:sp>
        <p:nvSpPr>
          <p:cNvPr id="8" name="Text Placeholder 7">
            <a:extLst>
              <a:ext uri="{FF2B5EF4-FFF2-40B4-BE49-F238E27FC236}">
                <a16:creationId xmlns:a16="http://schemas.microsoft.com/office/drawing/2014/main" id="{209915EE-F5F1-1E82-874B-7345F1A542B0}"/>
              </a:ext>
            </a:extLst>
          </p:cNvPr>
          <p:cNvSpPr>
            <a:spLocks noGrp="1"/>
          </p:cNvSpPr>
          <p:nvPr>
            <p:ph type="body" sz="quarter" idx="37"/>
          </p:nvPr>
        </p:nvSpPr>
        <p:spPr>
          <a:xfrm>
            <a:off x="6902451" y="2845611"/>
            <a:ext cx="4705349" cy="443198"/>
          </a:xfrm>
        </p:spPr>
        <p:txBody>
          <a:bodyPr/>
          <a:lstStyle/>
          <a:p>
            <a:r>
              <a:rPr lang="en-US"/>
              <a:t>How did extending the shopping assistant with additional agents improve the customer experience?</a:t>
            </a:r>
          </a:p>
        </p:txBody>
      </p:sp>
      <p:sp>
        <p:nvSpPr>
          <p:cNvPr id="10" name="Text Placeholder 9">
            <a:extLst>
              <a:ext uri="{FF2B5EF4-FFF2-40B4-BE49-F238E27FC236}">
                <a16:creationId xmlns:a16="http://schemas.microsoft.com/office/drawing/2014/main" id="{C059B160-A18E-0A05-9A91-2B716E55AA15}"/>
              </a:ext>
            </a:extLst>
          </p:cNvPr>
          <p:cNvSpPr>
            <a:spLocks noGrp="1"/>
          </p:cNvSpPr>
          <p:nvPr>
            <p:ph type="body" sz="quarter" idx="39"/>
          </p:nvPr>
        </p:nvSpPr>
        <p:spPr>
          <a:xfrm>
            <a:off x="6902451" y="3781882"/>
            <a:ext cx="4705349" cy="276999"/>
          </a:xfrm>
        </p:spPr>
        <p:txBody>
          <a:bodyPr/>
          <a:lstStyle/>
          <a:p>
            <a:r>
              <a:rPr lang="en-US"/>
              <a:t>Debrief question #3</a:t>
            </a:r>
          </a:p>
        </p:txBody>
      </p:sp>
      <p:sp>
        <p:nvSpPr>
          <p:cNvPr id="11" name="Text Placeholder 10">
            <a:extLst>
              <a:ext uri="{FF2B5EF4-FFF2-40B4-BE49-F238E27FC236}">
                <a16:creationId xmlns:a16="http://schemas.microsoft.com/office/drawing/2014/main" id="{E644DC17-BE33-C0FB-FF44-D63324E260E8}"/>
              </a:ext>
            </a:extLst>
          </p:cNvPr>
          <p:cNvSpPr>
            <a:spLocks noGrp="1"/>
          </p:cNvSpPr>
          <p:nvPr>
            <p:ph type="body" sz="quarter" idx="40"/>
          </p:nvPr>
        </p:nvSpPr>
        <p:spPr>
          <a:xfrm>
            <a:off x="6902451" y="4137212"/>
            <a:ext cx="4705349" cy="664797"/>
          </a:xfrm>
        </p:spPr>
        <p:txBody>
          <a:bodyPr/>
          <a:lstStyle/>
          <a:p>
            <a:r>
              <a:rPr lang="en-US"/>
              <a:t>What would you recommend to further enhance the shopping assistant’s capabilities using agent-to-agent communication?</a:t>
            </a:r>
          </a:p>
        </p:txBody>
      </p:sp>
      <p:sp>
        <p:nvSpPr>
          <p:cNvPr id="14" name="Slide Number Placeholder 5">
            <a:extLst>
              <a:ext uri="{FF2B5EF4-FFF2-40B4-BE49-F238E27FC236}">
                <a16:creationId xmlns:a16="http://schemas.microsoft.com/office/drawing/2014/main" id="{1C5FC958-2422-D41B-B372-36371EFF4967}"/>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2138140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749F-F387-8380-2837-6A268C61BBA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A25BCD3-9C0B-2ADE-5E49-E568FD8AD863}"/>
              </a:ext>
            </a:extLst>
          </p:cNvPr>
          <p:cNvSpPr>
            <a:spLocks noGrp="1"/>
          </p:cNvSpPr>
          <p:nvPr>
            <p:ph type="title" idx="4294967295"/>
          </p:nvPr>
        </p:nvSpPr>
        <p:spPr>
          <a:xfrm>
            <a:off x="584200" y="976313"/>
            <a:ext cx="4973638" cy="411702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a:t>
            </a:r>
            <a:r>
              <a:rPr lang="en-US" sz="3600">
                <a:solidFill>
                  <a:schemeClr val="bg1"/>
                </a:solidFill>
                <a:latin typeface="Segoe Sans Text ExtraBold" pitchFamily="2" charset="0"/>
                <a:ea typeface="+mn-ea"/>
                <a:cs typeface="Segoe Sans Text ExtraBold" pitchFamily="2" charset="0"/>
              </a:rPr>
              <a:t>four</a:t>
            </a: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 </a:t>
            </a:r>
          </a:p>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Debrief</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Observe model utilization in Microsoft Foundry​</a:t>
            </a:r>
            <a:br>
              <a:rPr lang="en-US" sz="3600">
                <a:solidFill>
                  <a:schemeClr val="bg1"/>
                </a:solidFill>
              </a:rPr>
            </a:b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Text Placeholder 3">
            <a:extLst>
              <a:ext uri="{FF2B5EF4-FFF2-40B4-BE49-F238E27FC236}">
                <a16:creationId xmlns:a16="http://schemas.microsoft.com/office/drawing/2014/main" id="{D739E166-D73E-5C7C-C44F-B27C47912A9C}"/>
              </a:ext>
            </a:extLst>
          </p:cNvPr>
          <p:cNvSpPr>
            <a:spLocks noGrp="1"/>
          </p:cNvSpPr>
          <p:nvPr>
            <p:ph type="body" sz="quarter" idx="33"/>
          </p:nvPr>
        </p:nvSpPr>
        <p:spPr>
          <a:xfrm>
            <a:off x="6892671" y="977081"/>
            <a:ext cx="4705349" cy="276999"/>
          </a:xfrm>
        </p:spPr>
        <p:txBody>
          <a:bodyPr/>
          <a:lstStyle/>
          <a:p>
            <a:r>
              <a:rPr lang="en-US"/>
              <a:t>Debrief question #1</a:t>
            </a:r>
          </a:p>
        </p:txBody>
      </p:sp>
      <p:sp>
        <p:nvSpPr>
          <p:cNvPr id="5" name="Text Placeholder 4">
            <a:extLst>
              <a:ext uri="{FF2B5EF4-FFF2-40B4-BE49-F238E27FC236}">
                <a16:creationId xmlns:a16="http://schemas.microsoft.com/office/drawing/2014/main" id="{2FF29E37-7A8F-C524-8F15-0E16FF17FCFF}"/>
              </a:ext>
            </a:extLst>
          </p:cNvPr>
          <p:cNvSpPr>
            <a:spLocks noGrp="1"/>
          </p:cNvSpPr>
          <p:nvPr>
            <p:ph type="body" sz="quarter" idx="34"/>
          </p:nvPr>
        </p:nvSpPr>
        <p:spPr>
          <a:xfrm>
            <a:off x="6892671" y="1332411"/>
            <a:ext cx="4705349" cy="664797"/>
          </a:xfrm>
        </p:spPr>
        <p:txBody>
          <a:bodyPr/>
          <a:lstStyle/>
          <a:p>
            <a:r>
              <a:rPr lang="en-US"/>
              <a:t>How did you use the observability features of Microsoft Foundry to monitor your deployed AI models?</a:t>
            </a:r>
          </a:p>
        </p:txBody>
      </p:sp>
      <p:sp>
        <p:nvSpPr>
          <p:cNvPr id="7" name="Text Placeholder 6">
            <a:extLst>
              <a:ext uri="{FF2B5EF4-FFF2-40B4-BE49-F238E27FC236}">
                <a16:creationId xmlns:a16="http://schemas.microsoft.com/office/drawing/2014/main" id="{03AAEFFA-5EED-79F3-30C2-7CC7F2D397EB}"/>
              </a:ext>
            </a:extLst>
          </p:cNvPr>
          <p:cNvSpPr>
            <a:spLocks noGrp="1"/>
          </p:cNvSpPr>
          <p:nvPr>
            <p:ph type="body" sz="quarter" idx="36"/>
          </p:nvPr>
        </p:nvSpPr>
        <p:spPr>
          <a:xfrm>
            <a:off x="6902451" y="2490281"/>
            <a:ext cx="4705349" cy="276999"/>
          </a:xfrm>
        </p:spPr>
        <p:txBody>
          <a:bodyPr/>
          <a:lstStyle/>
          <a:p>
            <a:r>
              <a:rPr lang="en-US"/>
              <a:t>Debrief question #2</a:t>
            </a:r>
          </a:p>
        </p:txBody>
      </p:sp>
      <p:sp>
        <p:nvSpPr>
          <p:cNvPr id="8" name="Text Placeholder 7">
            <a:extLst>
              <a:ext uri="{FF2B5EF4-FFF2-40B4-BE49-F238E27FC236}">
                <a16:creationId xmlns:a16="http://schemas.microsoft.com/office/drawing/2014/main" id="{209915EE-F5F1-1E82-874B-7345F1A542B0}"/>
              </a:ext>
            </a:extLst>
          </p:cNvPr>
          <p:cNvSpPr>
            <a:spLocks noGrp="1"/>
          </p:cNvSpPr>
          <p:nvPr>
            <p:ph type="body" sz="quarter" idx="37"/>
          </p:nvPr>
        </p:nvSpPr>
        <p:spPr>
          <a:xfrm>
            <a:off x="6902451" y="2845611"/>
            <a:ext cx="4705349" cy="443198"/>
          </a:xfrm>
        </p:spPr>
        <p:txBody>
          <a:bodyPr/>
          <a:lstStyle/>
          <a:p>
            <a:r>
              <a:rPr lang="en-US"/>
              <a:t>What insights did you gain from analyzing the telemetry data?</a:t>
            </a:r>
          </a:p>
        </p:txBody>
      </p:sp>
      <p:sp>
        <p:nvSpPr>
          <p:cNvPr id="10" name="Text Placeholder 9">
            <a:extLst>
              <a:ext uri="{FF2B5EF4-FFF2-40B4-BE49-F238E27FC236}">
                <a16:creationId xmlns:a16="http://schemas.microsoft.com/office/drawing/2014/main" id="{C059B160-A18E-0A05-9A91-2B716E55AA15}"/>
              </a:ext>
            </a:extLst>
          </p:cNvPr>
          <p:cNvSpPr>
            <a:spLocks noGrp="1"/>
          </p:cNvSpPr>
          <p:nvPr>
            <p:ph type="body" sz="quarter" idx="39"/>
          </p:nvPr>
        </p:nvSpPr>
        <p:spPr>
          <a:xfrm>
            <a:off x="6902451" y="3781882"/>
            <a:ext cx="4705349" cy="276999"/>
          </a:xfrm>
        </p:spPr>
        <p:txBody>
          <a:bodyPr/>
          <a:lstStyle/>
          <a:p>
            <a:r>
              <a:rPr lang="en-US"/>
              <a:t>Debrief question #3</a:t>
            </a:r>
          </a:p>
        </p:txBody>
      </p:sp>
      <p:sp>
        <p:nvSpPr>
          <p:cNvPr id="11" name="Text Placeholder 10">
            <a:extLst>
              <a:ext uri="{FF2B5EF4-FFF2-40B4-BE49-F238E27FC236}">
                <a16:creationId xmlns:a16="http://schemas.microsoft.com/office/drawing/2014/main" id="{E644DC17-BE33-C0FB-FF44-D63324E260E8}"/>
              </a:ext>
            </a:extLst>
          </p:cNvPr>
          <p:cNvSpPr>
            <a:spLocks noGrp="1"/>
          </p:cNvSpPr>
          <p:nvPr>
            <p:ph type="body" sz="quarter" idx="40"/>
          </p:nvPr>
        </p:nvSpPr>
        <p:spPr>
          <a:xfrm>
            <a:off x="6902451" y="4137212"/>
            <a:ext cx="4705349" cy="664797"/>
          </a:xfrm>
        </p:spPr>
        <p:txBody>
          <a:bodyPr/>
          <a:lstStyle/>
          <a:p>
            <a:r>
              <a:rPr lang="en-US"/>
              <a:t>What recommendations would you make to improve the observability of AI applications in future projects?</a:t>
            </a:r>
          </a:p>
        </p:txBody>
      </p:sp>
      <p:sp>
        <p:nvSpPr>
          <p:cNvPr id="14" name="Slide Number Placeholder 5">
            <a:extLst>
              <a:ext uri="{FF2B5EF4-FFF2-40B4-BE49-F238E27FC236}">
                <a16:creationId xmlns:a16="http://schemas.microsoft.com/office/drawing/2014/main" id="{1C5FC958-2422-D41B-B372-36371EFF4967}"/>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344882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F59E72BF-37B0-7B3C-8AC4-7A24272AC4B1}"/>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CB595FE8-6A71-C742-1E65-FE091FADFF70}"/>
              </a:ext>
            </a:extLst>
          </p:cNvPr>
          <p:cNvSpPr>
            <a:spLocks noGrp="1"/>
          </p:cNvSpPr>
          <p:nvPr>
            <p:ph type="title" idx="4294967295"/>
          </p:nvPr>
        </p:nvSpPr>
        <p:spPr>
          <a:xfrm>
            <a:off x="655638" y="2390775"/>
            <a:ext cx="11336337" cy="26591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1000"/>
              </a:spcBef>
              <a:defRPr/>
            </a:pPr>
            <a:r>
              <a:rPr lang="en-US" sz="9600">
                <a:solidFill>
                  <a:schemeClr val="bg1"/>
                </a:solidFill>
                <a:latin typeface="Segoe Sans Text ExtraBold"/>
                <a:ea typeface="+mn-ea"/>
                <a:cs typeface="Segoe Sans Text ExtraBold"/>
              </a:rPr>
              <a:t>Remaining questions</a:t>
            </a:r>
            <a:endParaRPr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Slide Number Placeholder 5">
            <a:extLst>
              <a:ext uri="{FF2B5EF4-FFF2-40B4-BE49-F238E27FC236}">
                <a16:creationId xmlns:a16="http://schemas.microsoft.com/office/drawing/2014/main" id="{FCEFA70C-04BA-7AA8-E05B-A0CF51273631}"/>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649875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04CFD9D6-6A3D-6F57-6DFC-BADD1644528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98390FF-0128-2FCD-FA34-17CE39AD314C}"/>
              </a:ext>
            </a:extLst>
          </p:cNvPr>
          <p:cNvSpPr>
            <a:spLocks noGrp="1"/>
          </p:cNvSpPr>
          <p:nvPr>
            <p:ph type="title" idx="4294967295"/>
          </p:nvPr>
        </p:nvSpPr>
        <p:spPr>
          <a:xfrm>
            <a:off x="655638" y="2390775"/>
            <a:ext cx="11336337"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a:t>
            </a:r>
            <a:r>
              <a:rPr lang="en-US" sz="9600">
                <a:solidFill>
                  <a:schemeClr val="bg1"/>
                </a:solidFill>
                <a:latin typeface="Segoe Sans Text ExtraBold" pitchFamily="2" charset="0"/>
                <a:ea typeface="+mn-ea"/>
                <a:cs typeface="Segoe Sans Text ExtraBold" pitchFamily="2" charset="0"/>
              </a:rPr>
              <a:t>five</a:t>
            </a:r>
            <a:endPar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Slide Number Placeholder 5">
            <a:extLst>
              <a:ext uri="{FF2B5EF4-FFF2-40B4-BE49-F238E27FC236}">
                <a16:creationId xmlns:a16="http://schemas.microsoft.com/office/drawing/2014/main" id="{C4C08A03-DBBF-48E4-FFFD-277708006419}"/>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2" name="Text Placeholder 1">
            <a:extLst>
              <a:ext uri="{FF2B5EF4-FFF2-40B4-BE49-F238E27FC236}">
                <a16:creationId xmlns:a16="http://schemas.microsoft.com/office/drawing/2014/main" id="{BC152F58-DED3-B31F-295D-E6C5B73E4CAF}"/>
              </a:ext>
            </a:extLst>
          </p:cNvPr>
          <p:cNvSpPr txBox="1">
            <a:spLocks/>
          </p:cNvSpPr>
          <p:nvPr/>
        </p:nvSpPr>
        <p:spPr>
          <a:xfrm>
            <a:off x="655638" y="3720370"/>
            <a:ext cx="10399943" cy="66479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4800" b="0" i="0" kern="1200">
                <a:solidFill>
                  <a:schemeClr val="bg1"/>
                </a:solidFill>
                <a:latin typeface="Segoe Sans Text Light" pitchFamily="2" charset="0"/>
                <a:ea typeface="+mn-ea"/>
                <a:cs typeface="Segoe Sans Text Ligh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a:ln>
                  <a:noFill/>
                </a:ln>
                <a:solidFill>
                  <a:prstClr val="white"/>
                </a:solidFill>
                <a:effectLst/>
                <a:uLnTx/>
                <a:uFillTx/>
                <a:latin typeface="Segoe Sans Text Light" pitchFamily="2" charset="0"/>
                <a:ea typeface="+mn-ea"/>
                <a:cs typeface="Segoe Sans Text Light" pitchFamily="2" charset="0"/>
              </a:rPr>
              <a:t>Agentic DevOps</a:t>
            </a:r>
          </a:p>
        </p:txBody>
      </p:sp>
    </p:spTree>
    <p:extLst>
      <p:ext uri="{BB962C8B-B14F-4D97-AF65-F5344CB8AC3E}">
        <p14:creationId xmlns:p14="http://schemas.microsoft.com/office/powerpoint/2010/main" val="1798848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2638-B435-04B6-13C2-E7A2470634F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8214332-0597-EFC1-47EB-4E20B6F9A0AE}"/>
              </a:ext>
            </a:extLst>
          </p:cNvPr>
          <p:cNvSpPr>
            <a:spLocks noGrp="1"/>
          </p:cNvSpPr>
          <p:nvPr>
            <p:ph type="title" idx="4294967295"/>
          </p:nvPr>
        </p:nvSpPr>
        <p:spPr>
          <a:xfrm>
            <a:off x="584200" y="976313"/>
            <a:ext cx="4973638" cy="361842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a:t>
            </a:r>
            <a:r>
              <a:rPr lang="en-US" sz="3600">
                <a:solidFill>
                  <a:schemeClr val="bg1"/>
                </a:solidFill>
                <a:latin typeface="Segoe Sans Text ExtraBold" pitchFamily="2" charset="0"/>
                <a:ea typeface="+mn-ea"/>
                <a:cs typeface="Segoe Sans Text ExtraBold" pitchFamily="2" charset="0"/>
              </a:rPr>
              <a:t>five</a:t>
            </a: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 </a:t>
            </a:r>
          </a:p>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Debrief</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Agentic DevOps</a:t>
            </a:r>
            <a:br>
              <a:rPr lang="en-US" sz="3600">
                <a:solidFill>
                  <a:schemeClr val="bg1"/>
                </a:solidFill>
              </a:rPr>
            </a:br>
            <a:r>
              <a:rPr lang="en-US" sz="3600">
                <a:solidFill>
                  <a:schemeClr val="bg1"/>
                </a:solidFill>
              </a:rPr>
              <a:t>​</a:t>
            </a:r>
            <a:br>
              <a:rPr lang="en-US" sz="3600">
                <a:solidFill>
                  <a:schemeClr val="bg1"/>
                </a:solidFill>
              </a:rPr>
            </a:b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Text Placeholder 3">
            <a:extLst>
              <a:ext uri="{FF2B5EF4-FFF2-40B4-BE49-F238E27FC236}">
                <a16:creationId xmlns:a16="http://schemas.microsoft.com/office/drawing/2014/main" id="{B54C03F6-538F-CAD5-FFB7-321DE32D61CB}"/>
              </a:ext>
            </a:extLst>
          </p:cNvPr>
          <p:cNvSpPr>
            <a:spLocks noGrp="1"/>
          </p:cNvSpPr>
          <p:nvPr>
            <p:ph type="body" sz="quarter" idx="33"/>
          </p:nvPr>
        </p:nvSpPr>
        <p:spPr>
          <a:xfrm>
            <a:off x="6892671" y="977081"/>
            <a:ext cx="4705349" cy="276999"/>
          </a:xfrm>
        </p:spPr>
        <p:txBody>
          <a:bodyPr/>
          <a:lstStyle/>
          <a:p>
            <a:r>
              <a:rPr lang="en-US"/>
              <a:t>Scenario</a:t>
            </a:r>
          </a:p>
        </p:txBody>
      </p:sp>
      <p:sp>
        <p:nvSpPr>
          <p:cNvPr id="5" name="Text Placeholder 4">
            <a:extLst>
              <a:ext uri="{FF2B5EF4-FFF2-40B4-BE49-F238E27FC236}">
                <a16:creationId xmlns:a16="http://schemas.microsoft.com/office/drawing/2014/main" id="{1A599ECE-A86D-22B4-462D-E49265C43D40}"/>
              </a:ext>
            </a:extLst>
          </p:cNvPr>
          <p:cNvSpPr>
            <a:spLocks noGrp="1"/>
          </p:cNvSpPr>
          <p:nvPr>
            <p:ph type="body" sz="quarter" idx="34"/>
          </p:nvPr>
        </p:nvSpPr>
        <p:spPr>
          <a:xfrm>
            <a:off x="6892671" y="1332411"/>
            <a:ext cx="4705349" cy="1772793"/>
          </a:xfrm>
        </p:spPr>
        <p:txBody>
          <a:bodyPr/>
          <a:lstStyle/>
          <a:p>
            <a:r>
              <a:rPr lang="en-US"/>
              <a:t>In this exercise, you’ll learn how to use GitHub Copilot to generate GitHub Actions workflows that automate the deployment of an Azure Container Registry and Microsoft Foundry agents. By the end of this exercise, you’ll have a solid understanding of how to use GitHub Actions to streamline your DevOps processes and improve the efficiency of your development workflow.</a:t>
            </a:r>
          </a:p>
        </p:txBody>
      </p:sp>
      <p:sp>
        <p:nvSpPr>
          <p:cNvPr id="7" name="Text Placeholder 6">
            <a:extLst>
              <a:ext uri="{FF2B5EF4-FFF2-40B4-BE49-F238E27FC236}">
                <a16:creationId xmlns:a16="http://schemas.microsoft.com/office/drawing/2014/main" id="{7809CC0E-8194-B664-87AF-1B83847B8F05}"/>
              </a:ext>
            </a:extLst>
          </p:cNvPr>
          <p:cNvSpPr>
            <a:spLocks noGrp="1"/>
          </p:cNvSpPr>
          <p:nvPr>
            <p:ph type="body" sz="quarter" idx="36"/>
          </p:nvPr>
        </p:nvSpPr>
        <p:spPr>
          <a:xfrm>
            <a:off x="6902451" y="3491417"/>
            <a:ext cx="4705349" cy="276999"/>
          </a:xfrm>
        </p:spPr>
        <p:txBody>
          <a:bodyPr/>
          <a:lstStyle/>
          <a:p>
            <a:r>
              <a:rPr lang="en-US"/>
              <a:t>Objective 1</a:t>
            </a:r>
          </a:p>
        </p:txBody>
      </p:sp>
      <p:sp>
        <p:nvSpPr>
          <p:cNvPr id="8" name="Text Placeholder 7">
            <a:extLst>
              <a:ext uri="{FF2B5EF4-FFF2-40B4-BE49-F238E27FC236}">
                <a16:creationId xmlns:a16="http://schemas.microsoft.com/office/drawing/2014/main" id="{3BD9719E-1BC8-C39F-CB66-253E8909F809}"/>
              </a:ext>
            </a:extLst>
          </p:cNvPr>
          <p:cNvSpPr>
            <a:spLocks noGrp="1"/>
          </p:cNvSpPr>
          <p:nvPr>
            <p:ph type="body" sz="quarter" idx="37"/>
          </p:nvPr>
        </p:nvSpPr>
        <p:spPr>
          <a:xfrm>
            <a:off x="6912232" y="3929942"/>
            <a:ext cx="4705349" cy="664797"/>
          </a:xfrm>
        </p:spPr>
        <p:txBody>
          <a:bodyPr/>
          <a:lstStyle/>
          <a:p>
            <a:r>
              <a:rPr lang="en-US"/>
              <a:t>Use GitHub Copilot to generate a GitHub Actions workflow that deploys to an Azure Container Registry.​</a:t>
            </a:r>
          </a:p>
        </p:txBody>
      </p:sp>
      <p:sp>
        <p:nvSpPr>
          <p:cNvPr id="14" name="Slide Number Placeholder 5">
            <a:extLst>
              <a:ext uri="{FF2B5EF4-FFF2-40B4-BE49-F238E27FC236}">
                <a16:creationId xmlns:a16="http://schemas.microsoft.com/office/drawing/2014/main" id="{D32D335F-42A1-28CB-54D9-AD0E7E574CB4}"/>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13" name="Text Placeholder 6">
            <a:extLst>
              <a:ext uri="{FF2B5EF4-FFF2-40B4-BE49-F238E27FC236}">
                <a16:creationId xmlns:a16="http://schemas.microsoft.com/office/drawing/2014/main" id="{14713917-6B2E-D625-2B67-DB2BD2EA7743}"/>
              </a:ext>
            </a:extLst>
          </p:cNvPr>
          <p:cNvSpPr txBox="1">
            <a:spLocks/>
          </p:cNvSpPr>
          <p:nvPr/>
        </p:nvSpPr>
        <p:spPr>
          <a:xfrm>
            <a:off x="6912232" y="4825723"/>
            <a:ext cx="4705349"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Objective 2</a:t>
            </a:r>
          </a:p>
        </p:txBody>
      </p:sp>
      <p:sp>
        <p:nvSpPr>
          <p:cNvPr id="15" name="Text Placeholder 7">
            <a:extLst>
              <a:ext uri="{FF2B5EF4-FFF2-40B4-BE49-F238E27FC236}">
                <a16:creationId xmlns:a16="http://schemas.microsoft.com/office/drawing/2014/main" id="{F3674127-10D4-B71E-26A9-90ACE54D1420}"/>
              </a:ext>
            </a:extLst>
          </p:cNvPr>
          <p:cNvSpPr txBox="1">
            <a:spLocks/>
          </p:cNvSpPr>
          <p:nvPr/>
        </p:nvSpPr>
        <p:spPr>
          <a:xfrm>
            <a:off x="6922013" y="5264248"/>
            <a:ext cx="4705349" cy="4431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a:t>Use GitHub Actions workflows to deploy Microsoft Foundry agents.</a:t>
            </a:r>
          </a:p>
        </p:txBody>
      </p:sp>
    </p:spTree>
    <p:extLst>
      <p:ext uri="{BB962C8B-B14F-4D97-AF65-F5344CB8AC3E}">
        <p14:creationId xmlns:p14="http://schemas.microsoft.com/office/powerpoint/2010/main" val="1844963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0078D4"/>
                </a:solidFill>
                <a:effectLst/>
                <a:uLnTx/>
                <a:uFillTx/>
                <a:latin typeface="Segoe Sans Text" pitchFamily="2" charset="0"/>
                <a:ea typeface="+mn-ea"/>
                <a:cs typeface="Segoe Sans Text" pitchFamily="2" charset="0"/>
              </a:rPr>
              <a:t>Exercise five architecture </a:t>
            </a:r>
          </a:p>
        </p:txBody>
      </p:sp>
      <p:sp>
        <p:nvSpPr>
          <p:cNvPr id="4" name="Slide Number Placeholder 5">
            <a:extLst>
              <a:ext uri="{FF2B5EF4-FFF2-40B4-BE49-F238E27FC236}">
                <a16:creationId xmlns:a16="http://schemas.microsoft.com/office/drawing/2014/main" id="{EBFF4304-B17B-EABC-BD72-BE4D53598BBF}"/>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Rectangle 1">
            <a:extLst>
              <a:ext uri="{FF2B5EF4-FFF2-40B4-BE49-F238E27FC236}">
                <a16:creationId xmlns:a16="http://schemas.microsoft.com/office/drawing/2014/main" id="{91D780F2-973D-5297-9095-9EEBCCAA409D}"/>
              </a:ext>
            </a:extLst>
          </p:cNvPr>
          <p:cNvSpPr/>
          <p:nvPr/>
        </p:nvSpPr>
        <p:spPr>
          <a:xfrm>
            <a:off x="684801" y="1963589"/>
            <a:ext cx="3569468" cy="2098385"/>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b="1" err="1">
                <a:latin typeface="Segoe UI" panose="020B0502040204020203" pitchFamily="34" charset="0"/>
                <a:cs typeface="Segoe UI" panose="020B0502040204020203" pitchFamily="34" charset="0"/>
              </a:rPr>
              <a:t>Zava</a:t>
            </a:r>
            <a:r>
              <a:rPr lang="en-US" b="1">
                <a:latin typeface="Segoe UI" panose="020B0502040204020203" pitchFamily="34" charset="0"/>
                <a:cs typeface="Segoe UI" panose="020B0502040204020203" pitchFamily="34" charset="0"/>
              </a:rPr>
              <a:t> agents</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Router</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Shopping Assistant (Cora)</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Interior Design</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Inventory</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Customer Loyalty</a:t>
            </a:r>
          </a:p>
        </p:txBody>
      </p:sp>
      <p:grpSp>
        <p:nvGrpSpPr>
          <p:cNvPr id="3" name="Group 2" descr="Diagram showing an architecture where App Service Plan and App Service connect to AI Search and AI Foundry. AI Search links to Cosmos DB. AI Foundry connects to Phi-4 and GPT-4o deployments, as well as Storage Account, Application Insights, and Log Analytics Workspace. Container Registry and GitHub are also included as part of the setup.">
            <a:extLst>
              <a:ext uri="{FF2B5EF4-FFF2-40B4-BE49-F238E27FC236}">
                <a16:creationId xmlns:a16="http://schemas.microsoft.com/office/drawing/2014/main" id="{B2D6BA29-A2D5-5F62-7C8D-592A1C6538B4}"/>
              </a:ext>
            </a:extLst>
          </p:cNvPr>
          <p:cNvGrpSpPr/>
          <p:nvPr/>
        </p:nvGrpSpPr>
        <p:grpSpPr>
          <a:xfrm>
            <a:off x="4246411" y="799311"/>
            <a:ext cx="7369644" cy="5505280"/>
            <a:chOff x="4182242" y="1216263"/>
            <a:chExt cx="7369644" cy="5505280"/>
          </a:xfrm>
        </p:grpSpPr>
        <p:sp>
          <p:nvSpPr>
            <p:cNvPr id="6" name="Rectangle: Rounded Corners 5">
              <a:extLst>
                <a:ext uri="{FF2B5EF4-FFF2-40B4-BE49-F238E27FC236}">
                  <a16:creationId xmlns:a16="http://schemas.microsoft.com/office/drawing/2014/main" id="{36A1ABCD-8039-E2B3-4C02-183369EB66D4}"/>
                </a:ext>
                <a:ext uri="{C183D7F6-B498-43B3-948B-1728B52AA6E4}">
                  <adec:decorative xmlns:adec="http://schemas.microsoft.com/office/drawing/2017/decorative" val="1"/>
                </a:ext>
              </a:extLst>
            </p:cNvPr>
            <p:cNvSpPr/>
            <p:nvPr/>
          </p:nvSpPr>
          <p:spPr>
            <a:xfrm>
              <a:off x="5143554" y="2029968"/>
              <a:ext cx="2468880" cy="2267712"/>
            </a:xfrm>
            <a:prstGeom prst="roundRect">
              <a:avLst/>
            </a:prstGeom>
            <a:ln>
              <a:solidFill>
                <a:srgbClr val="0078D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C2DF2257-2FAC-CE2E-5914-D97B7EE07621}"/>
                </a:ext>
              </a:extLst>
            </p:cNvPr>
            <p:cNvSpPr txBox="1"/>
            <p:nvPr/>
          </p:nvSpPr>
          <p:spPr>
            <a:xfrm>
              <a:off x="7689260" y="4715167"/>
              <a:ext cx="2056782"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Microsoft Foundry</a:t>
              </a:r>
            </a:p>
          </p:txBody>
        </p:sp>
        <p:sp>
          <p:nvSpPr>
            <p:cNvPr id="11" name="TextBox 10">
              <a:extLst>
                <a:ext uri="{FF2B5EF4-FFF2-40B4-BE49-F238E27FC236}">
                  <a16:creationId xmlns:a16="http://schemas.microsoft.com/office/drawing/2014/main" id="{716052CD-6D89-D6D3-7FB1-F8AAA41798BC}"/>
                </a:ext>
              </a:extLst>
            </p:cNvPr>
            <p:cNvSpPr txBox="1"/>
            <p:nvPr/>
          </p:nvSpPr>
          <p:spPr>
            <a:xfrm>
              <a:off x="5679918" y="2057376"/>
              <a:ext cx="1396151"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 Service</a:t>
              </a:r>
            </a:p>
            <a:p>
              <a:pPr algn="ctr"/>
              <a:r>
                <a:rPr lang="en-US">
                  <a:latin typeface="Segoe UI" panose="020B0502040204020203" pitchFamily="34" charset="0"/>
                  <a:cs typeface="Segoe UI" panose="020B0502040204020203" pitchFamily="34" charset="0"/>
                </a:rPr>
                <a:t>Plan</a:t>
              </a:r>
            </a:p>
          </p:txBody>
        </p:sp>
        <p:pic>
          <p:nvPicPr>
            <p:cNvPr id="12" name="Graphic 11">
              <a:extLst>
                <a:ext uri="{FF2B5EF4-FFF2-40B4-BE49-F238E27FC236}">
                  <a16:creationId xmlns:a16="http://schemas.microsoft.com/office/drawing/2014/main" id="{F9F0D2E4-7650-E6C6-2C2D-9898170D390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7007" y="1434884"/>
              <a:ext cx="561975" cy="561975"/>
            </a:xfrm>
            <a:prstGeom prst="rect">
              <a:avLst/>
            </a:prstGeom>
          </p:spPr>
        </p:pic>
        <p:sp>
          <p:nvSpPr>
            <p:cNvPr id="13" name="TextBox 12">
              <a:extLst>
                <a:ext uri="{FF2B5EF4-FFF2-40B4-BE49-F238E27FC236}">
                  <a16:creationId xmlns:a16="http://schemas.microsoft.com/office/drawing/2014/main" id="{7FB4C0F2-4ED8-5FC8-7502-158D0A7D130F}"/>
                </a:ext>
              </a:extLst>
            </p:cNvPr>
            <p:cNvSpPr txBox="1"/>
            <p:nvPr/>
          </p:nvSpPr>
          <p:spPr>
            <a:xfrm>
              <a:off x="5918443" y="3331712"/>
              <a:ext cx="919099"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Service</a:t>
              </a:r>
            </a:p>
          </p:txBody>
        </p:sp>
        <p:pic>
          <p:nvPicPr>
            <p:cNvPr id="14" name="Graphic 13">
              <a:extLst>
                <a:ext uri="{FF2B5EF4-FFF2-40B4-BE49-F238E27FC236}">
                  <a16:creationId xmlns:a16="http://schemas.microsoft.com/office/drawing/2014/main" id="{82B6E0EA-508E-647C-06D2-D69A1F50DB6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7006" y="2757499"/>
              <a:ext cx="561974" cy="561974"/>
            </a:xfrm>
            <a:prstGeom prst="rect">
              <a:avLst/>
            </a:prstGeom>
          </p:spPr>
        </p:pic>
        <p:sp>
          <p:nvSpPr>
            <p:cNvPr id="15" name="TextBox 14">
              <a:extLst>
                <a:ext uri="{FF2B5EF4-FFF2-40B4-BE49-F238E27FC236}">
                  <a16:creationId xmlns:a16="http://schemas.microsoft.com/office/drawing/2014/main" id="{EF911889-69EB-5467-0183-05EEDC52A4DB}"/>
                </a:ext>
              </a:extLst>
            </p:cNvPr>
            <p:cNvSpPr txBox="1"/>
            <p:nvPr/>
          </p:nvSpPr>
          <p:spPr>
            <a:xfrm>
              <a:off x="8166110" y="1891221"/>
              <a:ext cx="1124090"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AI Search</a:t>
              </a:r>
            </a:p>
          </p:txBody>
        </p:sp>
        <p:pic>
          <p:nvPicPr>
            <p:cNvPr id="16" name="Graphic 15">
              <a:extLst>
                <a:ext uri="{FF2B5EF4-FFF2-40B4-BE49-F238E27FC236}">
                  <a16:creationId xmlns:a16="http://schemas.microsoft.com/office/drawing/2014/main" id="{81DF28E3-4EAB-5155-F77E-109CD2AFAE3C}"/>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7168" y="1216263"/>
              <a:ext cx="561974" cy="561974"/>
            </a:xfrm>
            <a:prstGeom prst="rect">
              <a:avLst/>
            </a:prstGeom>
          </p:spPr>
        </p:pic>
        <p:sp>
          <p:nvSpPr>
            <p:cNvPr id="17" name="TextBox 16">
              <a:extLst>
                <a:ext uri="{FF2B5EF4-FFF2-40B4-BE49-F238E27FC236}">
                  <a16:creationId xmlns:a16="http://schemas.microsoft.com/office/drawing/2014/main" id="{DFAD5899-1E6E-1A4D-1F74-DD649A3DABF0}"/>
                </a:ext>
              </a:extLst>
            </p:cNvPr>
            <p:cNvSpPr txBox="1"/>
            <p:nvPr/>
          </p:nvSpPr>
          <p:spPr>
            <a:xfrm>
              <a:off x="7240671" y="6075212"/>
              <a:ext cx="1021433"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Storage</a:t>
              </a:r>
            </a:p>
            <a:p>
              <a:pPr algn="ctr"/>
              <a:r>
                <a:rPr lang="en-US">
                  <a:latin typeface="Segoe UI" panose="020B0502040204020203" pitchFamily="34" charset="0"/>
                  <a:cs typeface="Segoe UI" panose="020B0502040204020203" pitchFamily="34" charset="0"/>
                </a:rPr>
                <a:t>Account</a:t>
              </a:r>
            </a:p>
          </p:txBody>
        </p:sp>
        <p:pic>
          <p:nvPicPr>
            <p:cNvPr id="18" name="Graphic 17">
              <a:extLst>
                <a:ext uri="{FF2B5EF4-FFF2-40B4-BE49-F238E27FC236}">
                  <a16:creationId xmlns:a16="http://schemas.microsoft.com/office/drawing/2014/main" id="{45068C26-7CFD-D963-86FC-5C99D3C9E70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70401" y="5495100"/>
              <a:ext cx="561974" cy="561974"/>
            </a:xfrm>
            <a:prstGeom prst="rect">
              <a:avLst/>
            </a:prstGeom>
          </p:spPr>
        </p:pic>
        <p:sp>
          <p:nvSpPr>
            <p:cNvPr id="19" name="TextBox 18">
              <a:extLst>
                <a:ext uri="{FF2B5EF4-FFF2-40B4-BE49-F238E27FC236}">
                  <a16:creationId xmlns:a16="http://schemas.microsoft.com/office/drawing/2014/main" id="{B751B241-879B-2DBB-6A15-F338D6AD7231}"/>
                </a:ext>
              </a:extLst>
            </p:cNvPr>
            <p:cNvSpPr txBox="1"/>
            <p:nvPr/>
          </p:nvSpPr>
          <p:spPr>
            <a:xfrm>
              <a:off x="9838000" y="6032064"/>
              <a:ext cx="1531894"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Log Analytics</a:t>
              </a:r>
            </a:p>
            <a:p>
              <a:pPr algn="ctr"/>
              <a:r>
                <a:rPr lang="en-US">
                  <a:latin typeface="Segoe UI" panose="020B0502040204020203" pitchFamily="34" charset="0"/>
                  <a:cs typeface="Segoe UI" panose="020B0502040204020203" pitchFamily="34" charset="0"/>
                </a:rPr>
                <a:t>Workspace</a:t>
              </a:r>
            </a:p>
          </p:txBody>
        </p:sp>
        <p:pic>
          <p:nvPicPr>
            <p:cNvPr id="20" name="Graphic 19">
              <a:extLst>
                <a:ext uri="{FF2B5EF4-FFF2-40B4-BE49-F238E27FC236}">
                  <a16:creationId xmlns:a16="http://schemas.microsoft.com/office/drawing/2014/main" id="{BD029F4A-DACE-7F6E-D3A2-CB9FB153FE54}"/>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22961" y="5443440"/>
              <a:ext cx="561973" cy="561973"/>
            </a:xfrm>
            <a:prstGeom prst="rect">
              <a:avLst/>
            </a:prstGeom>
          </p:spPr>
        </p:pic>
        <p:sp>
          <p:nvSpPr>
            <p:cNvPr id="21" name="TextBox 20">
              <a:extLst>
                <a:ext uri="{FF2B5EF4-FFF2-40B4-BE49-F238E27FC236}">
                  <a16:creationId xmlns:a16="http://schemas.microsoft.com/office/drawing/2014/main" id="{B7FD1AAB-174E-8C84-FC8B-05BAD39741A0}"/>
                </a:ext>
              </a:extLst>
            </p:cNvPr>
            <p:cNvSpPr txBox="1"/>
            <p:nvPr/>
          </p:nvSpPr>
          <p:spPr>
            <a:xfrm>
              <a:off x="5685930" y="5983871"/>
              <a:ext cx="1176028"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Container</a:t>
              </a:r>
            </a:p>
            <a:p>
              <a:pPr algn="ctr"/>
              <a:r>
                <a:rPr lang="en-US">
                  <a:latin typeface="Segoe UI" panose="020B0502040204020203" pitchFamily="34" charset="0"/>
                  <a:cs typeface="Segoe UI" panose="020B0502040204020203" pitchFamily="34" charset="0"/>
                </a:rPr>
                <a:t>Registry</a:t>
              </a:r>
            </a:p>
          </p:txBody>
        </p:sp>
        <p:pic>
          <p:nvPicPr>
            <p:cNvPr id="22" name="Graphic 21">
              <a:extLst>
                <a:ext uri="{FF2B5EF4-FFF2-40B4-BE49-F238E27FC236}">
                  <a16:creationId xmlns:a16="http://schemas.microsoft.com/office/drawing/2014/main" id="{934C1679-AE06-1D84-00B3-7A5CD4FF33EC}"/>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94491" y="5433925"/>
              <a:ext cx="561974" cy="561974"/>
            </a:xfrm>
            <a:prstGeom prst="rect">
              <a:avLst/>
            </a:prstGeom>
          </p:spPr>
        </p:pic>
        <p:sp>
          <p:nvSpPr>
            <p:cNvPr id="23" name="TextBox 22">
              <a:extLst>
                <a:ext uri="{FF2B5EF4-FFF2-40B4-BE49-F238E27FC236}">
                  <a16:creationId xmlns:a16="http://schemas.microsoft.com/office/drawing/2014/main" id="{F82D88A1-184B-106C-58D9-7D4D59945B3B}"/>
                </a:ext>
              </a:extLst>
            </p:cNvPr>
            <p:cNvSpPr txBox="1"/>
            <p:nvPr/>
          </p:nvSpPr>
          <p:spPr>
            <a:xfrm>
              <a:off x="9841030" y="1920113"/>
              <a:ext cx="1364476"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Cosmos DB</a:t>
              </a:r>
            </a:p>
          </p:txBody>
        </p:sp>
        <p:pic>
          <p:nvPicPr>
            <p:cNvPr id="24" name="Graphic 23">
              <a:extLst>
                <a:ext uri="{FF2B5EF4-FFF2-40B4-BE49-F238E27FC236}">
                  <a16:creationId xmlns:a16="http://schemas.microsoft.com/office/drawing/2014/main" id="{A682F292-D5CB-171A-BCB0-3D84C4909C8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42281" y="1219639"/>
              <a:ext cx="561975" cy="561975"/>
            </a:xfrm>
            <a:prstGeom prst="rect">
              <a:avLst/>
            </a:prstGeom>
          </p:spPr>
        </p:pic>
        <p:sp>
          <p:nvSpPr>
            <p:cNvPr id="25" name="TextBox 24">
              <a:extLst>
                <a:ext uri="{FF2B5EF4-FFF2-40B4-BE49-F238E27FC236}">
                  <a16:creationId xmlns:a16="http://schemas.microsoft.com/office/drawing/2014/main" id="{9FCF4854-0F0B-7F27-7659-365814874EE5}"/>
                </a:ext>
              </a:extLst>
            </p:cNvPr>
            <p:cNvSpPr txBox="1"/>
            <p:nvPr/>
          </p:nvSpPr>
          <p:spPr>
            <a:xfrm>
              <a:off x="8343110" y="6014895"/>
              <a:ext cx="1342035"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Application</a:t>
              </a:r>
            </a:p>
            <a:p>
              <a:pPr algn="ctr"/>
              <a:r>
                <a:rPr lang="en-US">
                  <a:latin typeface="Segoe UI" panose="020B0502040204020203" pitchFamily="34" charset="0"/>
                  <a:cs typeface="Segoe UI" panose="020B0502040204020203" pitchFamily="34" charset="0"/>
                </a:rPr>
                <a:t>Insights</a:t>
              </a:r>
            </a:p>
          </p:txBody>
        </p:sp>
        <p:pic>
          <p:nvPicPr>
            <p:cNvPr id="26" name="Graphic 25">
              <a:extLst>
                <a:ext uri="{FF2B5EF4-FFF2-40B4-BE49-F238E27FC236}">
                  <a16:creationId xmlns:a16="http://schemas.microsoft.com/office/drawing/2014/main" id="{4D5CAD5B-7E5B-8FA8-0BA8-B083CB70E958}"/>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33140" y="5452921"/>
              <a:ext cx="561974" cy="561974"/>
            </a:xfrm>
            <a:prstGeom prst="rect">
              <a:avLst/>
            </a:prstGeom>
          </p:spPr>
        </p:pic>
        <p:sp>
          <p:nvSpPr>
            <p:cNvPr id="27" name="TextBox 26">
              <a:extLst>
                <a:ext uri="{FF2B5EF4-FFF2-40B4-BE49-F238E27FC236}">
                  <a16:creationId xmlns:a16="http://schemas.microsoft.com/office/drawing/2014/main" id="{10E93833-5B7D-93BD-75B9-53AC6A2FDDA1}"/>
                </a:ext>
              </a:extLst>
            </p:cNvPr>
            <p:cNvSpPr txBox="1"/>
            <p:nvPr/>
          </p:nvSpPr>
          <p:spPr>
            <a:xfrm>
              <a:off x="4182242" y="6283549"/>
              <a:ext cx="899605"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GitHub</a:t>
              </a:r>
            </a:p>
          </p:txBody>
        </p:sp>
        <p:pic>
          <p:nvPicPr>
            <p:cNvPr id="28" name="Graphic 27">
              <a:extLst>
                <a:ext uri="{FF2B5EF4-FFF2-40B4-BE49-F238E27FC236}">
                  <a16:creationId xmlns:a16="http://schemas.microsoft.com/office/drawing/2014/main" id="{569F8DB1-7ED3-F0C5-AF11-48A38E7E7F2E}"/>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52260" y="5419119"/>
              <a:ext cx="759570" cy="744069"/>
            </a:xfrm>
            <a:prstGeom prst="rect">
              <a:avLst/>
            </a:prstGeom>
          </p:spPr>
        </p:pic>
        <p:cxnSp>
          <p:nvCxnSpPr>
            <p:cNvPr id="29" name="Straight Arrow Connector 28">
              <a:extLst>
                <a:ext uri="{FF2B5EF4-FFF2-40B4-BE49-F238E27FC236}">
                  <a16:creationId xmlns:a16="http://schemas.microsoft.com/office/drawing/2014/main" id="{96029846-5CA4-7BE8-BA43-873ACD66C228}"/>
                </a:ext>
                <a:ext uri="{C183D7F6-B498-43B3-948B-1728B52AA6E4}">
                  <adec:decorative xmlns:adec="http://schemas.microsoft.com/office/drawing/2017/decorative" val="1"/>
                </a:ext>
              </a:extLst>
            </p:cNvPr>
            <p:cNvCxnSpPr>
              <a:cxnSpLocks/>
            </p:cNvCxnSpPr>
            <p:nvPr/>
          </p:nvCxnSpPr>
          <p:spPr>
            <a:xfrm flipH="1">
              <a:off x="6744885" y="1811346"/>
              <a:ext cx="1530471" cy="1023988"/>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2AC8462-5142-6326-F664-6E6782350218}"/>
                </a:ext>
                <a:ext uri="{C183D7F6-B498-43B3-948B-1728B52AA6E4}">
                  <adec:decorative xmlns:adec="http://schemas.microsoft.com/office/drawing/2017/decorative" val="1"/>
                </a:ext>
              </a:extLst>
            </p:cNvPr>
            <p:cNvCxnSpPr/>
            <p:nvPr/>
          </p:nvCxnSpPr>
          <p:spPr>
            <a:xfrm>
              <a:off x="6744885" y="3319473"/>
              <a:ext cx="1609542" cy="886767"/>
            </a:xfrm>
            <a:prstGeom prst="straightConnector1">
              <a:avLst/>
            </a:prstGeom>
            <a:ln w="12700" cap="flat" cmpd="sng" algn="ctr">
              <a:solidFill>
                <a:srgbClr val="0078D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FA920E05-134F-4524-2B7F-1EE426C2F14A}"/>
                </a:ext>
                <a:ext uri="{C183D7F6-B498-43B3-948B-1728B52AA6E4}">
                  <adec:decorative xmlns:adec="http://schemas.microsoft.com/office/drawing/2017/decorative" val="1"/>
                </a:ext>
              </a:extLst>
            </p:cNvPr>
            <p:cNvCxnSpPr>
              <a:stCxn id="10" idx="2"/>
              <a:endCxn id="26" idx="0"/>
            </p:cNvCxnSpPr>
            <p:nvPr/>
          </p:nvCxnSpPr>
          <p:spPr>
            <a:xfrm>
              <a:off x="8717651" y="5084499"/>
              <a:ext cx="296476" cy="368422"/>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80E6EEE-A55C-1AF2-880D-565C9C4151DE}"/>
                </a:ext>
                <a:ext uri="{C183D7F6-B498-43B3-948B-1728B52AA6E4}">
                  <adec:decorative xmlns:adec="http://schemas.microsoft.com/office/drawing/2017/decorative" val="1"/>
                </a:ext>
              </a:extLst>
            </p:cNvPr>
            <p:cNvCxnSpPr>
              <a:endCxn id="18" idx="0"/>
            </p:cNvCxnSpPr>
            <p:nvPr/>
          </p:nvCxnSpPr>
          <p:spPr>
            <a:xfrm flipH="1">
              <a:off x="7751388" y="5084499"/>
              <a:ext cx="839454" cy="410601"/>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8D616AB-2A34-2DA3-DEFE-9A77EE1EAD86}"/>
                </a:ext>
                <a:ext uri="{C183D7F6-B498-43B3-948B-1728B52AA6E4}">
                  <adec:decorative xmlns:adec="http://schemas.microsoft.com/office/drawing/2017/decorative" val="1"/>
                </a:ext>
              </a:extLst>
            </p:cNvPr>
            <p:cNvCxnSpPr>
              <a:endCxn id="16" idx="3"/>
            </p:cNvCxnSpPr>
            <p:nvPr/>
          </p:nvCxnSpPr>
          <p:spPr>
            <a:xfrm flipH="1" flipV="1">
              <a:off x="9009142" y="1497250"/>
              <a:ext cx="1233139" cy="25389"/>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sp>
          <p:nvSpPr>
            <p:cNvPr id="34" name="Rectangle: Rounded Corners 33">
              <a:extLst>
                <a:ext uri="{FF2B5EF4-FFF2-40B4-BE49-F238E27FC236}">
                  <a16:creationId xmlns:a16="http://schemas.microsoft.com/office/drawing/2014/main" id="{7F265D17-3A55-3B01-840D-008A4B2D8E34}"/>
                </a:ext>
                <a:ext uri="{C183D7F6-B498-43B3-948B-1728B52AA6E4}">
                  <adec:decorative xmlns:adec="http://schemas.microsoft.com/office/drawing/2017/decorative" val="1"/>
                </a:ext>
              </a:extLst>
            </p:cNvPr>
            <p:cNvSpPr/>
            <p:nvPr/>
          </p:nvSpPr>
          <p:spPr>
            <a:xfrm>
              <a:off x="9306998" y="3886199"/>
              <a:ext cx="2200997" cy="802317"/>
            </a:xfrm>
            <a:prstGeom prst="roundRect">
              <a:avLst/>
            </a:prstGeom>
            <a:ln>
              <a:solidFill>
                <a:srgbClr val="0078D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2A5F4B2C-8D28-2A6E-7399-21B2BCFEA06F}"/>
                </a:ext>
              </a:extLst>
            </p:cNvPr>
            <p:cNvSpPr txBox="1"/>
            <p:nvPr/>
          </p:nvSpPr>
          <p:spPr>
            <a:xfrm>
              <a:off x="9308099" y="3977413"/>
              <a:ext cx="2029723"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Phi-4 Deployment</a:t>
              </a:r>
            </a:p>
          </p:txBody>
        </p:sp>
        <p:sp>
          <p:nvSpPr>
            <p:cNvPr id="36" name="TextBox 35">
              <a:extLst>
                <a:ext uri="{FF2B5EF4-FFF2-40B4-BE49-F238E27FC236}">
                  <a16:creationId xmlns:a16="http://schemas.microsoft.com/office/drawing/2014/main" id="{3A6D3D30-2D09-204D-A9D2-2AB6D420E9A7}"/>
                </a:ext>
              </a:extLst>
            </p:cNvPr>
            <p:cNvSpPr txBox="1"/>
            <p:nvPr/>
          </p:nvSpPr>
          <p:spPr>
            <a:xfrm>
              <a:off x="9294537" y="4292097"/>
              <a:ext cx="2257349"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GPT-4o Deployment</a:t>
              </a:r>
            </a:p>
          </p:txBody>
        </p:sp>
      </p:grpSp>
      <p:pic>
        <p:nvPicPr>
          <p:cNvPr id="5" name="Graphic 4">
            <a:extLst>
              <a:ext uri="{FF2B5EF4-FFF2-40B4-BE49-F238E27FC236}">
                <a16:creationId xmlns:a16="http://schemas.microsoft.com/office/drawing/2014/main" id="{2F69B456-4235-FF4F-079A-E8AAC2F18DEB}"/>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03920" y="3611880"/>
            <a:ext cx="566928" cy="566928"/>
          </a:xfrm>
          <a:prstGeom prst="rect">
            <a:avLst/>
          </a:prstGeom>
        </p:spPr>
      </p:pic>
    </p:spTree>
    <p:extLst>
      <p:ext uri="{BB962C8B-B14F-4D97-AF65-F5344CB8AC3E}">
        <p14:creationId xmlns:p14="http://schemas.microsoft.com/office/powerpoint/2010/main" val="2485052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D3B30B7E-FE44-C400-8DEB-17D0A5E951C8}"/>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C475F32C-5B75-7BE8-7A82-553DA004922E}"/>
              </a:ext>
            </a:extLst>
          </p:cNvPr>
          <p:cNvSpPr>
            <a:spLocks noGrp="1"/>
          </p:cNvSpPr>
          <p:nvPr>
            <p:ph type="title" idx="4294967295"/>
          </p:nvPr>
        </p:nvSpPr>
        <p:spPr>
          <a:xfrm>
            <a:off x="655638" y="2390775"/>
            <a:ext cx="11336337"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a:t>
            </a:r>
            <a:r>
              <a:rPr lang="en-US" sz="9600">
                <a:solidFill>
                  <a:schemeClr val="bg1"/>
                </a:solidFill>
                <a:latin typeface="Segoe Sans Text ExtraBold" pitchFamily="2" charset="0"/>
                <a:ea typeface="+mn-ea"/>
                <a:cs typeface="Segoe Sans Text ExtraBold" pitchFamily="2" charset="0"/>
              </a:rPr>
              <a:t>six</a:t>
            </a:r>
            <a:endParaRPr kumimoji="0" lang="en-US" sz="9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Slide Number Placeholder 5">
            <a:extLst>
              <a:ext uri="{FF2B5EF4-FFF2-40B4-BE49-F238E27FC236}">
                <a16:creationId xmlns:a16="http://schemas.microsoft.com/office/drawing/2014/main" id="{A856F23E-2ED5-420F-A1A0-8F72360B3F75}"/>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2" name="Text Placeholder 1">
            <a:extLst>
              <a:ext uri="{FF2B5EF4-FFF2-40B4-BE49-F238E27FC236}">
                <a16:creationId xmlns:a16="http://schemas.microsoft.com/office/drawing/2014/main" id="{FBC5D189-844D-9A6B-7A9B-0AD982FB9AC8}"/>
              </a:ext>
            </a:extLst>
          </p:cNvPr>
          <p:cNvSpPr txBox="1">
            <a:spLocks/>
          </p:cNvSpPr>
          <p:nvPr/>
        </p:nvSpPr>
        <p:spPr>
          <a:xfrm>
            <a:off x="655638" y="3720370"/>
            <a:ext cx="10399943" cy="66479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4800" b="0" i="0" kern="1200">
                <a:solidFill>
                  <a:schemeClr val="bg1"/>
                </a:solidFill>
                <a:latin typeface="Segoe Sans Text Light" pitchFamily="2" charset="0"/>
                <a:ea typeface="+mn-ea"/>
                <a:cs typeface="Segoe Sans Text Ligh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a:ln>
                  <a:noFill/>
                </a:ln>
                <a:solidFill>
                  <a:prstClr val="white"/>
                </a:solidFill>
                <a:effectLst/>
                <a:uLnTx/>
                <a:uFillTx/>
                <a:latin typeface="Segoe Sans Text Light" pitchFamily="2" charset="0"/>
                <a:ea typeface="+mn-ea"/>
                <a:cs typeface="Segoe Sans Text Light" pitchFamily="2" charset="0"/>
              </a:rPr>
              <a:t>AI-enhanced red teaming</a:t>
            </a:r>
          </a:p>
        </p:txBody>
      </p:sp>
    </p:spTree>
    <p:extLst>
      <p:ext uri="{BB962C8B-B14F-4D97-AF65-F5344CB8AC3E}">
        <p14:creationId xmlns:p14="http://schemas.microsoft.com/office/powerpoint/2010/main" val="2007346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B191D-DD4F-33F3-3FEE-60D37739073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FC498EF-8AEC-4400-27B3-D68289582377}"/>
              </a:ext>
            </a:extLst>
          </p:cNvPr>
          <p:cNvSpPr>
            <a:spLocks noGrp="1"/>
          </p:cNvSpPr>
          <p:nvPr>
            <p:ph type="title" idx="4294967295"/>
          </p:nvPr>
        </p:nvSpPr>
        <p:spPr>
          <a:xfrm>
            <a:off x="584200" y="976313"/>
            <a:ext cx="4973638" cy="461562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six</a:t>
            </a:r>
          </a:p>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Debrief</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AI-enhanced red teaming</a:t>
            </a:r>
            <a:br>
              <a:rPr lang="en-US" sz="3600">
                <a:solidFill>
                  <a:schemeClr val="bg1"/>
                </a:solidFill>
              </a:rPr>
            </a:br>
            <a:br>
              <a:rPr lang="en-US" sz="3600">
                <a:solidFill>
                  <a:schemeClr val="bg1"/>
                </a:solidFill>
              </a:rPr>
            </a:br>
            <a:r>
              <a:rPr lang="en-US" sz="3600">
                <a:solidFill>
                  <a:schemeClr val="bg1"/>
                </a:solidFill>
              </a:rPr>
              <a:t>​</a:t>
            </a:r>
            <a:br>
              <a:rPr lang="en-US" sz="3600">
                <a:solidFill>
                  <a:schemeClr val="bg1"/>
                </a:solidFill>
              </a:rPr>
            </a:b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Text Placeholder 3">
            <a:extLst>
              <a:ext uri="{FF2B5EF4-FFF2-40B4-BE49-F238E27FC236}">
                <a16:creationId xmlns:a16="http://schemas.microsoft.com/office/drawing/2014/main" id="{E3D92230-8158-F8FF-86EB-A8A4184D6AE0}"/>
              </a:ext>
            </a:extLst>
          </p:cNvPr>
          <p:cNvSpPr>
            <a:spLocks noGrp="1"/>
          </p:cNvSpPr>
          <p:nvPr>
            <p:ph type="body" sz="quarter" idx="33"/>
          </p:nvPr>
        </p:nvSpPr>
        <p:spPr>
          <a:xfrm>
            <a:off x="6892671" y="977081"/>
            <a:ext cx="4705349" cy="276999"/>
          </a:xfrm>
        </p:spPr>
        <p:txBody>
          <a:bodyPr/>
          <a:lstStyle/>
          <a:p>
            <a:r>
              <a:rPr lang="en-US"/>
              <a:t>Scenario</a:t>
            </a:r>
          </a:p>
        </p:txBody>
      </p:sp>
      <p:sp>
        <p:nvSpPr>
          <p:cNvPr id="5" name="Text Placeholder 4">
            <a:extLst>
              <a:ext uri="{FF2B5EF4-FFF2-40B4-BE49-F238E27FC236}">
                <a16:creationId xmlns:a16="http://schemas.microsoft.com/office/drawing/2014/main" id="{22D343D8-B1AD-3FCE-0E00-C21AF2AFA3A0}"/>
              </a:ext>
            </a:extLst>
          </p:cNvPr>
          <p:cNvSpPr>
            <a:spLocks noGrp="1"/>
          </p:cNvSpPr>
          <p:nvPr>
            <p:ph type="body" sz="quarter" idx="34"/>
          </p:nvPr>
        </p:nvSpPr>
        <p:spPr>
          <a:xfrm>
            <a:off x="6892671" y="1332411"/>
            <a:ext cx="4705349" cy="664797"/>
          </a:xfrm>
        </p:spPr>
        <p:txBody>
          <a:bodyPr/>
          <a:lstStyle/>
          <a:p>
            <a:r>
              <a:rPr lang="en-US"/>
              <a:t>In this exercise, we’ll review the Azure AI Red Teaming agent and apply it to the </a:t>
            </a:r>
            <a:r>
              <a:rPr lang="en-US" err="1"/>
              <a:t>Zava</a:t>
            </a:r>
            <a:r>
              <a:rPr lang="en-US"/>
              <a:t> shopping assistant application.</a:t>
            </a:r>
          </a:p>
        </p:txBody>
      </p:sp>
      <p:sp>
        <p:nvSpPr>
          <p:cNvPr id="7" name="Text Placeholder 6">
            <a:extLst>
              <a:ext uri="{FF2B5EF4-FFF2-40B4-BE49-F238E27FC236}">
                <a16:creationId xmlns:a16="http://schemas.microsoft.com/office/drawing/2014/main" id="{25588462-F48C-6F32-6661-16D689D1148C}"/>
              </a:ext>
            </a:extLst>
          </p:cNvPr>
          <p:cNvSpPr>
            <a:spLocks noGrp="1"/>
          </p:cNvSpPr>
          <p:nvPr>
            <p:ph type="body" sz="quarter" idx="36"/>
          </p:nvPr>
        </p:nvSpPr>
        <p:spPr>
          <a:xfrm>
            <a:off x="6902451" y="2480023"/>
            <a:ext cx="4705349" cy="276999"/>
          </a:xfrm>
        </p:spPr>
        <p:txBody>
          <a:bodyPr/>
          <a:lstStyle/>
          <a:p>
            <a:r>
              <a:rPr lang="en-US"/>
              <a:t>Objective 1</a:t>
            </a:r>
          </a:p>
        </p:txBody>
      </p:sp>
      <p:sp>
        <p:nvSpPr>
          <p:cNvPr id="8" name="Text Placeholder 7">
            <a:extLst>
              <a:ext uri="{FF2B5EF4-FFF2-40B4-BE49-F238E27FC236}">
                <a16:creationId xmlns:a16="http://schemas.microsoft.com/office/drawing/2014/main" id="{B49ECA78-6A62-E566-7C99-2965E744CA3F}"/>
              </a:ext>
            </a:extLst>
          </p:cNvPr>
          <p:cNvSpPr>
            <a:spLocks noGrp="1"/>
          </p:cNvSpPr>
          <p:nvPr>
            <p:ph type="body" sz="quarter" idx="37"/>
          </p:nvPr>
        </p:nvSpPr>
        <p:spPr>
          <a:xfrm>
            <a:off x="6912232" y="2918548"/>
            <a:ext cx="4705349" cy="443198"/>
          </a:xfrm>
        </p:spPr>
        <p:txBody>
          <a:bodyPr/>
          <a:lstStyle/>
          <a:p>
            <a:r>
              <a:rPr lang="en-US"/>
              <a:t>Use the AI Red Teaming Agent to run automated scans against your AI models​.</a:t>
            </a:r>
          </a:p>
        </p:txBody>
      </p:sp>
      <p:sp>
        <p:nvSpPr>
          <p:cNvPr id="14" name="Slide Number Placeholder 5">
            <a:extLst>
              <a:ext uri="{FF2B5EF4-FFF2-40B4-BE49-F238E27FC236}">
                <a16:creationId xmlns:a16="http://schemas.microsoft.com/office/drawing/2014/main" id="{057F60B7-4569-4D62-6968-84184DBEDDC9}"/>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13" name="Text Placeholder 6">
            <a:extLst>
              <a:ext uri="{FF2B5EF4-FFF2-40B4-BE49-F238E27FC236}">
                <a16:creationId xmlns:a16="http://schemas.microsoft.com/office/drawing/2014/main" id="{E86C798D-6A4E-8DE2-D98A-A9E4E922F6E6}"/>
              </a:ext>
            </a:extLst>
          </p:cNvPr>
          <p:cNvSpPr txBox="1">
            <a:spLocks/>
          </p:cNvSpPr>
          <p:nvPr/>
        </p:nvSpPr>
        <p:spPr>
          <a:xfrm>
            <a:off x="6912232" y="3814329"/>
            <a:ext cx="4705349"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rPr>
              <a:t>Objective 2</a:t>
            </a:r>
          </a:p>
        </p:txBody>
      </p:sp>
      <p:sp>
        <p:nvSpPr>
          <p:cNvPr id="15" name="Text Placeholder 7">
            <a:extLst>
              <a:ext uri="{FF2B5EF4-FFF2-40B4-BE49-F238E27FC236}">
                <a16:creationId xmlns:a16="http://schemas.microsoft.com/office/drawing/2014/main" id="{63DD4E3F-5AC6-0D20-006C-01F3C94EF3D6}"/>
              </a:ext>
            </a:extLst>
          </p:cNvPr>
          <p:cNvSpPr txBox="1">
            <a:spLocks/>
          </p:cNvSpPr>
          <p:nvPr/>
        </p:nvSpPr>
        <p:spPr>
          <a:xfrm>
            <a:off x="6922013" y="4252854"/>
            <a:ext cx="4705349" cy="4431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a:t>Analyze scan results and identify potential vulnerabilities.​</a:t>
            </a:r>
          </a:p>
        </p:txBody>
      </p:sp>
      <p:sp>
        <p:nvSpPr>
          <p:cNvPr id="2" name="Text Placeholder 6">
            <a:extLst>
              <a:ext uri="{FF2B5EF4-FFF2-40B4-BE49-F238E27FC236}">
                <a16:creationId xmlns:a16="http://schemas.microsoft.com/office/drawing/2014/main" id="{0D5A0588-A05B-1436-09EE-F99C3B2E0D4C}"/>
              </a:ext>
            </a:extLst>
          </p:cNvPr>
          <p:cNvSpPr txBox="1">
            <a:spLocks/>
          </p:cNvSpPr>
          <p:nvPr/>
        </p:nvSpPr>
        <p:spPr>
          <a:xfrm>
            <a:off x="6922013" y="5066263"/>
            <a:ext cx="4705349"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prstClr val="black"/>
                </a:solidFill>
                <a:effectLst/>
                <a:uLnTx/>
                <a:uFillTx/>
                <a:latin typeface="Segoe Sans Text" pitchFamily="2" charset="0"/>
                <a:ea typeface="+mn-ea"/>
                <a:cs typeface="Segoe Sans Text" pitchFamily="2" charset="0"/>
              </a:rPr>
              <a:t>Objective 3</a:t>
            </a:r>
          </a:p>
        </p:txBody>
      </p:sp>
      <p:sp>
        <p:nvSpPr>
          <p:cNvPr id="6" name="Text Placeholder 7">
            <a:extLst>
              <a:ext uri="{FF2B5EF4-FFF2-40B4-BE49-F238E27FC236}">
                <a16:creationId xmlns:a16="http://schemas.microsoft.com/office/drawing/2014/main" id="{B8A4B9D3-BED4-778C-2E50-B6D6FCEC9A10}"/>
              </a:ext>
            </a:extLst>
          </p:cNvPr>
          <p:cNvSpPr txBox="1">
            <a:spLocks/>
          </p:cNvSpPr>
          <p:nvPr/>
        </p:nvSpPr>
        <p:spPr>
          <a:xfrm>
            <a:off x="6931794" y="5504788"/>
            <a:ext cx="4705349" cy="4431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a:t>Develop custom attack prompts and strategies for red teaming exercises.</a:t>
            </a:r>
          </a:p>
        </p:txBody>
      </p:sp>
    </p:spTree>
    <p:extLst>
      <p:ext uri="{BB962C8B-B14F-4D97-AF65-F5344CB8AC3E}">
        <p14:creationId xmlns:p14="http://schemas.microsoft.com/office/powerpoint/2010/main" val="3016491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F44E-EAF8-EFF8-FDF3-E001575D9C1B}"/>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07447064-B854-B01F-93E4-A05128459367}"/>
              </a:ext>
            </a:extLst>
          </p:cNvPr>
          <p:cNvSpPr>
            <a:spLocks noGrp="1"/>
          </p:cNvSpPr>
          <p:nvPr>
            <p:ph type="title" idx="4294967295"/>
          </p:nvPr>
        </p:nvSpPr>
        <p:spPr>
          <a:xfrm>
            <a:off x="493713" y="173038"/>
            <a:ext cx="10833100" cy="5000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0078D4"/>
                </a:solidFill>
                <a:effectLst/>
                <a:uLnTx/>
                <a:uFillTx/>
                <a:latin typeface="Segoe Sans Text" pitchFamily="2" charset="0"/>
                <a:ea typeface="+mn-ea"/>
                <a:cs typeface="Segoe Sans Text" pitchFamily="2" charset="0"/>
              </a:rPr>
              <a:t>Exercise six architecture </a:t>
            </a:r>
          </a:p>
        </p:txBody>
      </p:sp>
      <p:sp>
        <p:nvSpPr>
          <p:cNvPr id="4" name="Slide Number Placeholder 5">
            <a:extLst>
              <a:ext uri="{FF2B5EF4-FFF2-40B4-BE49-F238E27FC236}">
                <a16:creationId xmlns:a16="http://schemas.microsoft.com/office/drawing/2014/main" id="{EBFF4304-B17B-EABC-BD72-BE4D53598BBF}"/>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2" name="Rectangle 1">
            <a:extLst>
              <a:ext uri="{FF2B5EF4-FFF2-40B4-BE49-F238E27FC236}">
                <a16:creationId xmlns:a16="http://schemas.microsoft.com/office/drawing/2014/main" id="{D901CF10-6FB7-4C51-3BF2-68B2B8AEEE44}"/>
              </a:ext>
            </a:extLst>
          </p:cNvPr>
          <p:cNvSpPr/>
          <p:nvPr/>
        </p:nvSpPr>
        <p:spPr>
          <a:xfrm>
            <a:off x="700843" y="2125643"/>
            <a:ext cx="3569468" cy="2267712"/>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b="1" err="1">
                <a:latin typeface="Segoe UI" panose="020B0502040204020203" pitchFamily="34" charset="0"/>
                <a:cs typeface="Segoe UI" panose="020B0502040204020203" pitchFamily="34" charset="0"/>
              </a:rPr>
              <a:t>Zava</a:t>
            </a:r>
            <a:r>
              <a:rPr lang="en-US" b="1">
                <a:latin typeface="Segoe UI" panose="020B0502040204020203" pitchFamily="34" charset="0"/>
                <a:cs typeface="Segoe UI" panose="020B0502040204020203" pitchFamily="34" charset="0"/>
              </a:rPr>
              <a:t> agents</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Router</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Shopping Assistant (Cora)</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Interior Design</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Inventory</a:t>
            </a: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Customer Loyalty</a:t>
            </a:r>
          </a:p>
          <a:p>
            <a:pPr marL="285750" indent="-285750">
              <a:buFont typeface="Arial" panose="020B0604020202020204" pitchFamily="34" charset="0"/>
              <a:buChar char="•"/>
            </a:pPr>
            <a:r>
              <a:rPr lang="en-US" b="1">
                <a:latin typeface="Segoe UI" panose="020B0502040204020203" pitchFamily="34" charset="0"/>
                <a:cs typeface="Segoe UI" panose="020B0502040204020203" pitchFamily="34" charset="0"/>
              </a:rPr>
              <a:t>Red Teaming Agent</a:t>
            </a:r>
          </a:p>
        </p:txBody>
      </p:sp>
      <p:grpSp>
        <p:nvGrpSpPr>
          <p:cNvPr id="3" name="Group 2" descr="Diagram showing an architecture where App Service Plan and App Service connect to AI Search and AI Foundry. AI Search links to Cosmos DB. AI Foundry connects to Phi-4 and GPT-4o deployments, as well as Storage Account, Application Insights, and Log Analytics Workspace. Container Registry and GitHub are also included as part of the setup.">
            <a:extLst>
              <a:ext uri="{FF2B5EF4-FFF2-40B4-BE49-F238E27FC236}">
                <a16:creationId xmlns:a16="http://schemas.microsoft.com/office/drawing/2014/main" id="{5C370FB1-A264-4617-AF57-9C760148B77F}"/>
              </a:ext>
            </a:extLst>
          </p:cNvPr>
          <p:cNvGrpSpPr/>
          <p:nvPr/>
        </p:nvGrpSpPr>
        <p:grpSpPr>
          <a:xfrm>
            <a:off x="4262453" y="820885"/>
            <a:ext cx="7369644" cy="5462132"/>
            <a:chOff x="4182242" y="1216263"/>
            <a:chExt cx="7369644" cy="5462132"/>
          </a:xfrm>
        </p:grpSpPr>
        <p:sp>
          <p:nvSpPr>
            <p:cNvPr id="6" name="Rectangle: Rounded Corners 5">
              <a:extLst>
                <a:ext uri="{FF2B5EF4-FFF2-40B4-BE49-F238E27FC236}">
                  <a16:creationId xmlns:a16="http://schemas.microsoft.com/office/drawing/2014/main" id="{C9158BCE-3058-34F4-87A4-5AD972BD7725}"/>
                </a:ext>
                <a:ext uri="{C183D7F6-B498-43B3-948B-1728B52AA6E4}">
                  <adec:decorative xmlns:adec="http://schemas.microsoft.com/office/drawing/2017/decorative" val="1"/>
                </a:ext>
              </a:extLst>
            </p:cNvPr>
            <p:cNvSpPr/>
            <p:nvPr/>
          </p:nvSpPr>
          <p:spPr>
            <a:xfrm>
              <a:off x="5143554" y="2029968"/>
              <a:ext cx="2468880" cy="2267712"/>
            </a:xfrm>
            <a:prstGeom prst="roundRect">
              <a:avLst/>
            </a:prstGeom>
            <a:ln>
              <a:solidFill>
                <a:srgbClr val="0078D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071D0183-5640-EBA1-227E-FA373D3D5A4E}"/>
                </a:ext>
              </a:extLst>
            </p:cNvPr>
            <p:cNvSpPr txBox="1"/>
            <p:nvPr/>
          </p:nvSpPr>
          <p:spPr>
            <a:xfrm>
              <a:off x="7689260" y="4715167"/>
              <a:ext cx="2056782"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Microsoft Foundry</a:t>
              </a:r>
            </a:p>
          </p:txBody>
        </p:sp>
        <p:sp>
          <p:nvSpPr>
            <p:cNvPr id="11" name="TextBox 10">
              <a:extLst>
                <a:ext uri="{FF2B5EF4-FFF2-40B4-BE49-F238E27FC236}">
                  <a16:creationId xmlns:a16="http://schemas.microsoft.com/office/drawing/2014/main" id="{D084019A-C15F-72D0-98BB-B3A3BDB898DF}"/>
                </a:ext>
              </a:extLst>
            </p:cNvPr>
            <p:cNvSpPr txBox="1"/>
            <p:nvPr/>
          </p:nvSpPr>
          <p:spPr>
            <a:xfrm>
              <a:off x="5679918" y="1978720"/>
              <a:ext cx="1396151"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 Service</a:t>
              </a:r>
            </a:p>
            <a:p>
              <a:pPr algn="ctr"/>
              <a:r>
                <a:rPr lang="en-US">
                  <a:latin typeface="Segoe UI" panose="020B0502040204020203" pitchFamily="34" charset="0"/>
                  <a:cs typeface="Segoe UI" panose="020B0502040204020203" pitchFamily="34" charset="0"/>
                </a:rPr>
                <a:t>Plan</a:t>
              </a:r>
            </a:p>
          </p:txBody>
        </p:sp>
        <p:pic>
          <p:nvPicPr>
            <p:cNvPr id="12" name="Graphic 11">
              <a:extLst>
                <a:ext uri="{FF2B5EF4-FFF2-40B4-BE49-F238E27FC236}">
                  <a16:creationId xmlns:a16="http://schemas.microsoft.com/office/drawing/2014/main" id="{064D6C20-AFF8-926F-58D6-A4F70526D27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7007" y="1434884"/>
              <a:ext cx="561975" cy="561975"/>
            </a:xfrm>
            <a:prstGeom prst="rect">
              <a:avLst/>
            </a:prstGeom>
          </p:spPr>
        </p:pic>
        <p:sp>
          <p:nvSpPr>
            <p:cNvPr id="13" name="TextBox 12">
              <a:extLst>
                <a:ext uri="{FF2B5EF4-FFF2-40B4-BE49-F238E27FC236}">
                  <a16:creationId xmlns:a16="http://schemas.microsoft.com/office/drawing/2014/main" id="{25846FE1-074C-A6FC-08C2-E3A78B26EEE9}"/>
                </a:ext>
              </a:extLst>
            </p:cNvPr>
            <p:cNvSpPr txBox="1"/>
            <p:nvPr/>
          </p:nvSpPr>
          <p:spPr>
            <a:xfrm>
              <a:off x="5918443" y="3331712"/>
              <a:ext cx="919099"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Service</a:t>
              </a:r>
            </a:p>
          </p:txBody>
        </p:sp>
        <p:pic>
          <p:nvPicPr>
            <p:cNvPr id="14" name="Graphic 13">
              <a:extLst>
                <a:ext uri="{FF2B5EF4-FFF2-40B4-BE49-F238E27FC236}">
                  <a16:creationId xmlns:a16="http://schemas.microsoft.com/office/drawing/2014/main" id="{BDA33219-5EC4-5461-2FB8-03CB51B9DC8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7006" y="2757499"/>
              <a:ext cx="561974" cy="561974"/>
            </a:xfrm>
            <a:prstGeom prst="rect">
              <a:avLst/>
            </a:prstGeom>
          </p:spPr>
        </p:pic>
        <p:sp>
          <p:nvSpPr>
            <p:cNvPr id="15" name="TextBox 14">
              <a:extLst>
                <a:ext uri="{FF2B5EF4-FFF2-40B4-BE49-F238E27FC236}">
                  <a16:creationId xmlns:a16="http://schemas.microsoft.com/office/drawing/2014/main" id="{8E665187-4C31-DEDE-02E7-F4456BDCB179}"/>
                </a:ext>
              </a:extLst>
            </p:cNvPr>
            <p:cNvSpPr txBox="1"/>
            <p:nvPr/>
          </p:nvSpPr>
          <p:spPr>
            <a:xfrm>
              <a:off x="9838000" y="6032064"/>
              <a:ext cx="1531894"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Log Analytics</a:t>
              </a:r>
            </a:p>
            <a:p>
              <a:pPr algn="ctr"/>
              <a:r>
                <a:rPr lang="en-US">
                  <a:latin typeface="Segoe UI" panose="020B0502040204020203" pitchFamily="34" charset="0"/>
                  <a:cs typeface="Segoe UI" panose="020B0502040204020203" pitchFamily="34" charset="0"/>
                </a:rPr>
                <a:t>Workspace</a:t>
              </a:r>
            </a:p>
          </p:txBody>
        </p:sp>
        <p:pic>
          <p:nvPicPr>
            <p:cNvPr id="16" name="Graphic 15">
              <a:extLst>
                <a:ext uri="{FF2B5EF4-FFF2-40B4-BE49-F238E27FC236}">
                  <a16:creationId xmlns:a16="http://schemas.microsoft.com/office/drawing/2014/main" id="{828F27EF-A3DB-E0BA-BFBE-214BDF18064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961" y="5443440"/>
              <a:ext cx="561973" cy="561973"/>
            </a:xfrm>
            <a:prstGeom prst="rect">
              <a:avLst/>
            </a:prstGeom>
          </p:spPr>
        </p:pic>
        <p:sp>
          <p:nvSpPr>
            <p:cNvPr id="17" name="TextBox 16">
              <a:extLst>
                <a:ext uri="{FF2B5EF4-FFF2-40B4-BE49-F238E27FC236}">
                  <a16:creationId xmlns:a16="http://schemas.microsoft.com/office/drawing/2014/main" id="{42779E00-DF92-E674-3094-3CF3B828BDE5}"/>
                </a:ext>
              </a:extLst>
            </p:cNvPr>
            <p:cNvSpPr txBox="1"/>
            <p:nvPr/>
          </p:nvSpPr>
          <p:spPr>
            <a:xfrm>
              <a:off x="5685930" y="5983871"/>
              <a:ext cx="1176028"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Container</a:t>
              </a:r>
            </a:p>
            <a:p>
              <a:pPr algn="ctr"/>
              <a:r>
                <a:rPr lang="en-US">
                  <a:latin typeface="Segoe UI" panose="020B0502040204020203" pitchFamily="34" charset="0"/>
                  <a:cs typeface="Segoe UI" panose="020B0502040204020203" pitchFamily="34" charset="0"/>
                </a:rPr>
                <a:t>Registry</a:t>
              </a:r>
            </a:p>
          </p:txBody>
        </p:sp>
        <p:pic>
          <p:nvPicPr>
            <p:cNvPr id="18" name="Graphic 17">
              <a:extLst>
                <a:ext uri="{FF2B5EF4-FFF2-40B4-BE49-F238E27FC236}">
                  <a16:creationId xmlns:a16="http://schemas.microsoft.com/office/drawing/2014/main" id="{F3C969FB-1799-7E70-B185-5E3050B927A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94491" y="5433925"/>
              <a:ext cx="561974" cy="561974"/>
            </a:xfrm>
            <a:prstGeom prst="rect">
              <a:avLst/>
            </a:prstGeom>
          </p:spPr>
        </p:pic>
        <p:sp>
          <p:nvSpPr>
            <p:cNvPr id="19" name="TextBox 18">
              <a:extLst>
                <a:ext uri="{FF2B5EF4-FFF2-40B4-BE49-F238E27FC236}">
                  <a16:creationId xmlns:a16="http://schemas.microsoft.com/office/drawing/2014/main" id="{ACCF2769-1CC2-0144-B1B5-82AA90F6B75E}"/>
                </a:ext>
              </a:extLst>
            </p:cNvPr>
            <p:cNvSpPr txBox="1"/>
            <p:nvPr/>
          </p:nvSpPr>
          <p:spPr>
            <a:xfrm>
              <a:off x="8343110" y="6014895"/>
              <a:ext cx="1342035" cy="646331"/>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Application</a:t>
              </a:r>
            </a:p>
            <a:p>
              <a:pPr algn="ctr"/>
              <a:r>
                <a:rPr lang="en-US">
                  <a:latin typeface="Segoe UI" panose="020B0502040204020203" pitchFamily="34" charset="0"/>
                  <a:cs typeface="Segoe UI" panose="020B0502040204020203" pitchFamily="34" charset="0"/>
                </a:rPr>
                <a:t>Insights</a:t>
              </a:r>
            </a:p>
          </p:txBody>
        </p:sp>
        <p:pic>
          <p:nvPicPr>
            <p:cNvPr id="20" name="Graphic 19">
              <a:extLst>
                <a:ext uri="{FF2B5EF4-FFF2-40B4-BE49-F238E27FC236}">
                  <a16:creationId xmlns:a16="http://schemas.microsoft.com/office/drawing/2014/main" id="{3911C553-1122-D44B-AF57-E670B039EC2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33140" y="5452921"/>
              <a:ext cx="561974" cy="561974"/>
            </a:xfrm>
            <a:prstGeom prst="rect">
              <a:avLst/>
            </a:prstGeom>
          </p:spPr>
        </p:pic>
        <p:sp>
          <p:nvSpPr>
            <p:cNvPr id="21" name="TextBox 20">
              <a:extLst>
                <a:ext uri="{FF2B5EF4-FFF2-40B4-BE49-F238E27FC236}">
                  <a16:creationId xmlns:a16="http://schemas.microsoft.com/office/drawing/2014/main" id="{65C15507-853A-426D-036E-E45AEEC497A0}"/>
                </a:ext>
              </a:extLst>
            </p:cNvPr>
            <p:cNvSpPr txBox="1"/>
            <p:nvPr/>
          </p:nvSpPr>
          <p:spPr>
            <a:xfrm>
              <a:off x="4182242" y="6283549"/>
              <a:ext cx="899605"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GitHub</a:t>
              </a:r>
            </a:p>
          </p:txBody>
        </p:sp>
        <p:pic>
          <p:nvPicPr>
            <p:cNvPr id="22" name="Graphic 21">
              <a:extLst>
                <a:ext uri="{FF2B5EF4-FFF2-40B4-BE49-F238E27FC236}">
                  <a16:creationId xmlns:a16="http://schemas.microsoft.com/office/drawing/2014/main" id="{F4A74C12-7AA3-474F-DAB8-3CB955EC75ED}"/>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52260" y="5419119"/>
              <a:ext cx="759570" cy="744069"/>
            </a:xfrm>
            <a:prstGeom prst="rect">
              <a:avLst/>
            </a:prstGeom>
          </p:spPr>
        </p:pic>
        <p:cxnSp>
          <p:nvCxnSpPr>
            <p:cNvPr id="23" name="Straight Arrow Connector 22">
              <a:extLst>
                <a:ext uri="{FF2B5EF4-FFF2-40B4-BE49-F238E27FC236}">
                  <a16:creationId xmlns:a16="http://schemas.microsoft.com/office/drawing/2014/main" id="{47F86CA5-356C-457B-7721-C531182EA2D0}"/>
                </a:ext>
                <a:ext uri="{C183D7F6-B498-43B3-948B-1728B52AA6E4}">
                  <adec:decorative xmlns:adec="http://schemas.microsoft.com/office/drawing/2017/decorative" val="1"/>
                </a:ext>
              </a:extLst>
            </p:cNvPr>
            <p:cNvCxnSpPr>
              <a:cxnSpLocks/>
            </p:cNvCxnSpPr>
            <p:nvPr/>
          </p:nvCxnSpPr>
          <p:spPr>
            <a:xfrm flipH="1">
              <a:off x="6744885" y="1811346"/>
              <a:ext cx="1530471" cy="1023988"/>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139AA3A-CEF9-92E7-BE29-C51055E8EB14}"/>
                </a:ext>
                <a:ext uri="{C183D7F6-B498-43B3-948B-1728B52AA6E4}">
                  <adec:decorative xmlns:adec="http://schemas.microsoft.com/office/drawing/2017/decorative" val="1"/>
                </a:ext>
              </a:extLst>
            </p:cNvPr>
            <p:cNvCxnSpPr/>
            <p:nvPr/>
          </p:nvCxnSpPr>
          <p:spPr>
            <a:xfrm>
              <a:off x="6744885" y="3319473"/>
              <a:ext cx="1609542" cy="886767"/>
            </a:xfrm>
            <a:prstGeom prst="straightConnector1">
              <a:avLst/>
            </a:prstGeom>
            <a:ln w="12700" cap="flat" cmpd="sng" algn="ctr">
              <a:solidFill>
                <a:srgbClr val="0078D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35FBE940-DC14-351A-747B-468DE2685FD1}"/>
                </a:ext>
                <a:ext uri="{C183D7F6-B498-43B3-948B-1728B52AA6E4}">
                  <adec:decorative xmlns:adec="http://schemas.microsoft.com/office/drawing/2017/decorative" val="1"/>
                </a:ext>
              </a:extLst>
            </p:cNvPr>
            <p:cNvCxnSpPr>
              <a:stCxn id="10" idx="2"/>
              <a:endCxn id="20" idx="0"/>
            </p:cNvCxnSpPr>
            <p:nvPr/>
          </p:nvCxnSpPr>
          <p:spPr>
            <a:xfrm>
              <a:off x="8717651" y="5084499"/>
              <a:ext cx="296476" cy="368422"/>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E4C1F69-9F4F-89E8-FFAA-C6F2CF1EE0CE}"/>
                </a:ext>
                <a:ext uri="{C183D7F6-B498-43B3-948B-1728B52AA6E4}">
                  <adec:decorative xmlns:adec="http://schemas.microsoft.com/office/drawing/2017/decorative" val="1"/>
                </a:ext>
              </a:extLst>
            </p:cNvPr>
            <p:cNvCxnSpPr/>
            <p:nvPr/>
          </p:nvCxnSpPr>
          <p:spPr>
            <a:xfrm flipH="1">
              <a:off x="7751388" y="5084499"/>
              <a:ext cx="839454" cy="410601"/>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969D310-4059-3B21-49DD-5E21A2C3A970}"/>
                </a:ext>
                <a:ext uri="{C183D7F6-B498-43B3-948B-1728B52AA6E4}">
                  <adec:decorative xmlns:adec="http://schemas.microsoft.com/office/drawing/2017/decorative" val="1"/>
                </a:ext>
              </a:extLst>
            </p:cNvPr>
            <p:cNvCxnSpPr/>
            <p:nvPr/>
          </p:nvCxnSpPr>
          <p:spPr>
            <a:xfrm flipH="1" flipV="1">
              <a:off x="9009142" y="1497250"/>
              <a:ext cx="1233139" cy="25389"/>
            </a:xfrm>
            <a:prstGeom prst="straightConnector1">
              <a:avLst/>
            </a:prstGeom>
            <a:ln>
              <a:solidFill>
                <a:srgbClr val="0078D4"/>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55244656-52CE-BB69-5E74-D1E94816342A}"/>
                </a:ext>
                <a:ext uri="{C183D7F6-B498-43B3-948B-1728B52AA6E4}">
                  <adec:decorative xmlns:adec="http://schemas.microsoft.com/office/drawing/2017/decorative" val="1"/>
                </a:ext>
              </a:extLst>
            </p:cNvPr>
            <p:cNvSpPr/>
            <p:nvPr/>
          </p:nvSpPr>
          <p:spPr>
            <a:xfrm>
              <a:off x="9306998" y="3886199"/>
              <a:ext cx="2200997" cy="802317"/>
            </a:xfrm>
            <a:prstGeom prst="roundRect">
              <a:avLst/>
            </a:prstGeom>
            <a:ln>
              <a:solidFill>
                <a:srgbClr val="0078D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8BA820DF-502E-C0DE-FFF6-711E43D1F99D}"/>
                </a:ext>
              </a:extLst>
            </p:cNvPr>
            <p:cNvSpPr txBox="1"/>
            <p:nvPr/>
          </p:nvSpPr>
          <p:spPr>
            <a:xfrm>
              <a:off x="9308099" y="3977413"/>
              <a:ext cx="2029723"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Phi-4 Deployment</a:t>
              </a:r>
            </a:p>
          </p:txBody>
        </p:sp>
        <p:sp>
          <p:nvSpPr>
            <p:cNvPr id="30" name="TextBox 29">
              <a:extLst>
                <a:ext uri="{FF2B5EF4-FFF2-40B4-BE49-F238E27FC236}">
                  <a16:creationId xmlns:a16="http://schemas.microsoft.com/office/drawing/2014/main" id="{B4D57FA5-74D7-2EBA-438F-77A08589A203}"/>
                </a:ext>
              </a:extLst>
            </p:cNvPr>
            <p:cNvSpPr txBox="1"/>
            <p:nvPr/>
          </p:nvSpPr>
          <p:spPr>
            <a:xfrm>
              <a:off x="9294537" y="4292097"/>
              <a:ext cx="2257349"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GPT-4o Deployment</a:t>
              </a:r>
            </a:p>
          </p:txBody>
        </p:sp>
        <p:sp>
          <p:nvSpPr>
            <p:cNvPr id="31" name="TextBox 30">
              <a:extLst>
                <a:ext uri="{FF2B5EF4-FFF2-40B4-BE49-F238E27FC236}">
                  <a16:creationId xmlns:a16="http://schemas.microsoft.com/office/drawing/2014/main" id="{0D996FAB-B6C7-6A52-BC86-BB6193F28E35}"/>
                </a:ext>
              </a:extLst>
            </p:cNvPr>
            <p:cNvSpPr txBox="1"/>
            <p:nvPr/>
          </p:nvSpPr>
          <p:spPr>
            <a:xfrm>
              <a:off x="8166110" y="1891221"/>
              <a:ext cx="1124090"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AI Search</a:t>
              </a:r>
            </a:p>
          </p:txBody>
        </p:sp>
        <p:pic>
          <p:nvPicPr>
            <p:cNvPr id="32" name="Graphic 31">
              <a:extLst>
                <a:ext uri="{FF2B5EF4-FFF2-40B4-BE49-F238E27FC236}">
                  <a16:creationId xmlns:a16="http://schemas.microsoft.com/office/drawing/2014/main" id="{92B01A96-4C7B-6D30-809B-9503786D409E}"/>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47168" y="1216263"/>
              <a:ext cx="561974" cy="561974"/>
            </a:xfrm>
            <a:prstGeom prst="rect">
              <a:avLst/>
            </a:prstGeom>
          </p:spPr>
        </p:pic>
        <p:sp>
          <p:nvSpPr>
            <p:cNvPr id="33" name="TextBox 32">
              <a:extLst>
                <a:ext uri="{FF2B5EF4-FFF2-40B4-BE49-F238E27FC236}">
                  <a16:creationId xmlns:a16="http://schemas.microsoft.com/office/drawing/2014/main" id="{5EF6EADF-F4ED-7E91-794C-56B35080365E}"/>
                </a:ext>
              </a:extLst>
            </p:cNvPr>
            <p:cNvSpPr txBox="1"/>
            <p:nvPr/>
          </p:nvSpPr>
          <p:spPr>
            <a:xfrm>
              <a:off x="9841030" y="1920113"/>
              <a:ext cx="1364476" cy="369332"/>
            </a:xfrm>
            <a:prstGeom prst="rect">
              <a:avLst/>
            </a:prstGeom>
            <a:noFill/>
          </p:spPr>
          <p:txBody>
            <a:bodyPr wrap="none" rtlCol="0">
              <a:spAutoFit/>
            </a:bodyPr>
            <a:lstStyle/>
            <a:p>
              <a:pPr algn="ctr"/>
              <a:r>
                <a:rPr lang="en-US">
                  <a:latin typeface="Segoe UI" panose="020B0502040204020203" pitchFamily="34" charset="0"/>
                  <a:cs typeface="Segoe UI" panose="020B0502040204020203" pitchFamily="34" charset="0"/>
                </a:rPr>
                <a:t>Cosmos DB</a:t>
              </a:r>
            </a:p>
          </p:txBody>
        </p:sp>
        <p:pic>
          <p:nvPicPr>
            <p:cNvPr id="34" name="Graphic 33">
              <a:extLst>
                <a:ext uri="{FF2B5EF4-FFF2-40B4-BE49-F238E27FC236}">
                  <a16:creationId xmlns:a16="http://schemas.microsoft.com/office/drawing/2014/main" id="{02670647-3C08-F067-C44A-A2B0DB2C7981}"/>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42281" y="1219639"/>
              <a:ext cx="561975" cy="561975"/>
            </a:xfrm>
            <a:prstGeom prst="rect">
              <a:avLst/>
            </a:prstGeom>
          </p:spPr>
        </p:pic>
      </p:grpSp>
      <p:pic>
        <p:nvPicPr>
          <p:cNvPr id="5" name="Graphic 4">
            <a:extLst>
              <a:ext uri="{FF2B5EF4-FFF2-40B4-BE49-F238E27FC236}">
                <a16:creationId xmlns:a16="http://schemas.microsoft.com/office/drawing/2014/main" id="{19FF3C21-2058-12AC-DC6F-FEC55CE32C52}"/>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13064" y="3630168"/>
            <a:ext cx="566928" cy="566928"/>
          </a:xfrm>
          <a:prstGeom prst="rect">
            <a:avLst/>
          </a:prstGeom>
        </p:spPr>
      </p:pic>
    </p:spTree>
    <p:extLst>
      <p:ext uri="{BB962C8B-B14F-4D97-AF65-F5344CB8AC3E}">
        <p14:creationId xmlns:p14="http://schemas.microsoft.com/office/powerpoint/2010/main" val="958106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F4BCB-1BA5-DE62-E9D9-D863A55CEE9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64180C2-0234-8606-81E0-DDDB3EC801CF}"/>
              </a:ext>
            </a:extLst>
          </p:cNvPr>
          <p:cNvSpPr>
            <a:spLocks noGrp="1"/>
          </p:cNvSpPr>
          <p:nvPr>
            <p:ph type="title" idx="4294967295"/>
          </p:nvPr>
        </p:nvSpPr>
        <p:spPr>
          <a:xfrm>
            <a:off x="584200" y="976313"/>
            <a:ext cx="4973638" cy="32306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five</a:t>
            </a:r>
          </a:p>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Debrief</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Agentic DevOps</a:t>
            </a:r>
            <a:br>
              <a:rPr lang="en-US" sz="3600"/>
            </a:b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Text Placeholder 3">
            <a:extLst>
              <a:ext uri="{FF2B5EF4-FFF2-40B4-BE49-F238E27FC236}">
                <a16:creationId xmlns:a16="http://schemas.microsoft.com/office/drawing/2014/main" id="{4490C4AB-C30E-1655-A5B9-99A2B336D913}"/>
              </a:ext>
            </a:extLst>
          </p:cNvPr>
          <p:cNvSpPr>
            <a:spLocks noGrp="1"/>
          </p:cNvSpPr>
          <p:nvPr>
            <p:ph type="body" sz="quarter" idx="33"/>
          </p:nvPr>
        </p:nvSpPr>
        <p:spPr>
          <a:xfrm>
            <a:off x="6892671" y="977081"/>
            <a:ext cx="4705349" cy="276999"/>
          </a:xfrm>
        </p:spPr>
        <p:txBody>
          <a:bodyPr/>
          <a:lstStyle/>
          <a:p>
            <a:r>
              <a:rPr lang="en-US"/>
              <a:t>Debrief question #1</a:t>
            </a:r>
          </a:p>
        </p:txBody>
      </p:sp>
      <p:sp>
        <p:nvSpPr>
          <p:cNvPr id="5" name="Text Placeholder 4">
            <a:extLst>
              <a:ext uri="{FF2B5EF4-FFF2-40B4-BE49-F238E27FC236}">
                <a16:creationId xmlns:a16="http://schemas.microsoft.com/office/drawing/2014/main" id="{883B9868-5E85-9CC5-6F6F-58763BC1F1A2}"/>
              </a:ext>
            </a:extLst>
          </p:cNvPr>
          <p:cNvSpPr>
            <a:spLocks noGrp="1"/>
          </p:cNvSpPr>
          <p:nvPr>
            <p:ph type="body" sz="quarter" idx="34"/>
          </p:nvPr>
        </p:nvSpPr>
        <p:spPr>
          <a:xfrm>
            <a:off x="6892671" y="1332411"/>
            <a:ext cx="4705349" cy="664797"/>
          </a:xfrm>
        </p:spPr>
        <p:txBody>
          <a:bodyPr/>
          <a:lstStyle/>
          <a:p>
            <a:r>
              <a:rPr lang="en-US"/>
              <a:t>Were there any challenges when creating a GitHub Actions workflow for deploying to the Azure Container Registry?</a:t>
            </a:r>
          </a:p>
        </p:txBody>
      </p:sp>
      <p:sp>
        <p:nvSpPr>
          <p:cNvPr id="7" name="Text Placeholder 6">
            <a:extLst>
              <a:ext uri="{FF2B5EF4-FFF2-40B4-BE49-F238E27FC236}">
                <a16:creationId xmlns:a16="http://schemas.microsoft.com/office/drawing/2014/main" id="{418CA1D4-3602-F945-9464-1616DAFB5850}"/>
              </a:ext>
            </a:extLst>
          </p:cNvPr>
          <p:cNvSpPr>
            <a:spLocks noGrp="1"/>
          </p:cNvSpPr>
          <p:nvPr>
            <p:ph type="body" sz="quarter" idx="36"/>
          </p:nvPr>
        </p:nvSpPr>
        <p:spPr>
          <a:xfrm>
            <a:off x="6902451" y="2490281"/>
            <a:ext cx="4705349" cy="276999"/>
          </a:xfrm>
        </p:spPr>
        <p:txBody>
          <a:bodyPr/>
          <a:lstStyle/>
          <a:p>
            <a:r>
              <a:rPr lang="en-US"/>
              <a:t>Debrief question #2</a:t>
            </a:r>
          </a:p>
        </p:txBody>
      </p:sp>
      <p:sp>
        <p:nvSpPr>
          <p:cNvPr id="8" name="Text Placeholder 7">
            <a:extLst>
              <a:ext uri="{FF2B5EF4-FFF2-40B4-BE49-F238E27FC236}">
                <a16:creationId xmlns:a16="http://schemas.microsoft.com/office/drawing/2014/main" id="{40447D08-B709-9945-A4EE-4029F7A08477}"/>
              </a:ext>
            </a:extLst>
          </p:cNvPr>
          <p:cNvSpPr>
            <a:spLocks noGrp="1"/>
          </p:cNvSpPr>
          <p:nvPr>
            <p:ph type="body" sz="quarter" idx="37"/>
          </p:nvPr>
        </p:nvSpPr>
        <p:spPr>
          <a:xfrm>
            <a:off x="6902451" y="2845611"/>
            <a:ext cx="4705349" cy="886397"/>
          </a:xfrm>
        </p:spPr>
        <p:txBody>
          <a:bodyPr/>
          <a:lstStyle/>
          <a:p>
            <a:r>
              <a:rPr lang="en-US"/>
              <a:t>After automating the deployment of Microsoft Foundry agents, how do you validate that the deployments were successful, and the agents are functioning as expected?</a:t>
            </a:r>
          </a:p>
        </p:txBody>
      </p:sp>
      <p:sp>
        <p:nvSpPr>
          <p:cNvPr id="10" name="Text Placeholder 9">
            <a:extLst>
              <a:ext uri="{FF2B5EF4-FFF2-40B4-BE49-F238E27FC236}">
                <a16:creationId xmlns:a16="http://schemas.microsoft.com/office/drawing/2014/main" id="{6E61D195-E1B9-1DFD-18BD-78E5C23AD70E}"/>
              </a:ext>
            </a:extLst>
          </p:cNvPr>
          <p:cNvSpPr>
            <a:spLocks noGrp="1"/>
          </p:cNvSpPr>
          <p:nvPr>
            <p:ph type="body" sz="quarter" idx="39"/>
          </p:nvPr>
        </p:nvSpPr>
        <p:spPr>
          <a:xfrm>
            <a:off x="6902451" y="4206941"/>
            <a:ext cx="4705349" cy="276999"/>
          </a:xfrm>
        </p:spPr>
        <p:txBody>
          <a:bodyPr/>
          <a:lstStyle/>
          <a:p>
            <a:r>
              <a:rPr lang="en-US"/>
              <a:t>Debrief question #3</a:t>
            </a:r>
          </a:p>
        </p:txBody>
      </p:sp>
      <p:sp>
        <p:nvSpPr>
          <p:cNvPr id="11" name="Text Placeholder 10">
            <a:extLst>
              <a:ext uri="{FF2B5EF4-FFF2-40B4-BE49-F238E27FC236}">
                <a16:creationId xmlns:a16="http://schemas.microsoft.com/office/drawing/2014/main" id="{4B1AD009-267C-A75B-D888-30147DD08866}"/>
              </a:ext>
            </a:extLst>
          </p:cNvPr>
          <p:cNvSpPr>
            <a:spLocks noGrp="1"/>
          </p:cNvSpPr>
          <p:nvPr>
            <p:ph type="body" sz="quarter" idx="40"/>
          </p:nvPr>
        </p:nvSpPr>
        <p:spPr>
          <a:xfrm>
            <a:off x="6902451" y="4562271"/>
            <a:ext cx="4705349" cy="664797"/>
          </a:xfrm>
        </p:spPr>
        <p:txBody>
          <a:bodyPr/>
          <a:lstStyle/>
          <a:p>
            <a:r>
              <a:rPr lang="en-US"/>
              <a:t>What improvements or additional automations would you recommend for future AI application deployments?</a:t>
            </a:r>
          </a:p>
        </p:txBody>
      </p:sp>
      <p:sp>
        <p:nvSpPr>
          <p:cNvPr id="14" name="Slide Number Placeholder 5">
            <a:extLst>
              <a:ext uri="{FF2B5EF4-FFF2-40B4-BE49-F238E27FC236}">
                <a16:creationId xmlns:a16="http://schemas.microsoft.com/office/drawing/2014/main" id="{1ADBC4FE-97DB-CABF-1806-E74CA6D5C84D}"/>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764785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0AC40-9C6A-D6D6-6D4F-A8DDFDC67CA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8331A4E-8854-F8A5-27F0-F6E5958A532E}"/>
              </a:ext>
            </a:extLst>
          </p:cNvPr>
          <p:cNvSpPr>
            <a:spLocks noGrp="1"/>
          </p:cNvSpPr>
          <p:nvPr>
            <p:ph type="title" idx="4294967295"/>
          </p:nvPr>
        </p:nvSpPr>
        <p:spPr>
          <a:xfrm>
            <a:off x="584200" y="976313"/>
            <a:ext cx="4973638" cy="361842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Exercise </a:t>
            </a:r>
            <a:r>
              <a:rPr lang="en-US" sz="3600">
                <a:solidFill>
                  <a:schemeClr val="bg1"/>
                </a:solidFill>
                <a:latin typeface="Segoe Sans Text ExtraBold" pitchFamily="2" charset="0"/>
                <a:ea typeface="+mn-ea"/>
                <a:cs typeface="Segoe Sans Text ExtraBold" pitchFamily="2" charset="0"/>
              </a:rPr>
              <a:t>six</a:t>
            </a: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 </a:t>
            </a:r>
          </a:p>
          <a:p>
            <a:pPr>
              <a:spcBef>
                <a:spcPts val="1000"/>
              </a:spcBef>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Debrief</a:t>
            </a: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b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br>
            <a:r>
              <a:rPr lang="en-US" sz="3600">
                <a:solidFill>
                  <a:schemeClr val="bg1"/>
                </a:solidFill>
              </a:rPr>
              <a:t>AI-enhanced red teaming​</a:t>
            </a:r>
            <a:br>
              <a:rPr lang="en-US" sz="3600">
                <a:solidFill>
                  <a:schemeClr val="bg1"/>
                </a:solidFill>
              </a:rPr>
            </a:br>
            <a:br>
              <a:rPr lang="en-US" sz="3600"/>
            </a:br>
            <a:endPar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endParaRPr>
          </a:p>
        </p:txBody>
      </p:sp>
      <p:sp>
        <p:nvSpPr>
          <p:cNvPr id="4" name="Text Placeholder 3">
            <a:extLst>
              <a:ext uri="{FF2B5EF4-FFF2-40B4-BE49-F238E27FC236}">
                <a16:creationId xmlns:a16="http://schemas.microsoft.com/office/drawing/2014/main" id="{48412EB7-7550-4FCB-A195-26E6A06FF07E}"/>
              </a:ext>
            </a:extLst>
          </p:cNvPr>
          <p:cNvSpPr>
            <a:spLocks noGrp="1"/>
          </p:cNvSpPr>
          <p:nvPr>
            <p:ph type="body" sz="quarter" idx="33"/>
          </p:nvPr>
        </p:nvSpPr>
        <p:spPr>
          <a:xfrm>
            <a:off x="6892671" y="977081"/>
            <a:ext cx="4705349" cy="276999"/>
          </a:xfrm>
        </p:spPr>
        <p:txBody>
          <a:bodyPr/>
          <a:lstStyle/>
          <a:p>
            <a:r>
              <a:rPr lang="en-US"/>
              <a:t>Debrief question #1</a:t>
            </a:r>
          </a:p>
        </p:txBody>
      </p:sp>
      <p:sp>
        <p:nvSpPr>
          <p:cNvPr id="5" name="Text Placeholder 4">
            <a:extLst>
              <a:ext uri="{FF2B5EF4-FFF2-40B4-BE49-F238E27FC236}">
                <a16:creationId xmlns:a16="http://schemas.microsoft.com/office/drawing/2014/main" id="{7744B192-0927-AD2A-6A12-5DA93C9DBFC4}"/>
              </a:ext>
            </a:extLst>
          </p:cNvPr>
          <p:cNvSpPr>
            <a:spLocks noGrp="1"/>
          </p:cNvSpPr>
          <p:nvPr>
            <p:ph type="body" sz="quarter" idx="34"/>
          </p:nvPr>
        </p:nvSpPr>
        <p:spPr>
          <a:xfrm>
            <a:off x="6892671" y="1332411"/>
            <a:ext cx="4705349" cy="664797"/>
          </a:xfrm>
        </p:spPr>
        <p:txBody>
          <a:bodyPr/>
          <a:lstStyle/>
          <a:p>
            <a:r>
              <a:rPr lang="en-US"/>
              <a:t>How does red teaming in the context of AI applications contribute to the security and reliability of the </a:t>
            </a:r>
            <a:r>
              <a:rPr lang="en-US" err="1"/>
              <a:t>Zava</a:t>
            </a:r>
            <a:r>
              <a:rPr lang="en-US"/>
              <a:t> shopping assistant?</a:t>
            </a:r>
          </a:p>
        </p:txBody>
      </p:sp>
      <p:sp>
        <p:nvSpPr>
          <p:cNvPr id="7" name="Text Placeholder 6">
            <a:extLst>
              <a:ext uri="{FF2B5EF4-FFF2-40B4-BE49-F238E27FC236}">
                <a16:creationId xmlns:a16="http://schemas.microsoft.com/office/drawing/2014/main" id="{C704509E-F58E-B076-D4F5-36B827478813}"/>
              </a:ext>
            </a:extLst>
          </p:cNvPr>
          <p:cNvSpPr>
            <a:spLocks noGrp="1"/>
          </p:cNvSpPr>
          <p:nvPr>
            <p:ph type="body" sz="quarter" idx="36"/>
          </p:nvPr>
        </p:nvSpPr>
        <p:spPr>
          <a:xfrm>
            <a:off x="6902451" y="2490281"/>
            <a:ext cx="4705349" cy="276999"/>
          </a:xfrm>
        </p:spPr>
        <p:txBody>
          <a:bodyPr/>
          <a:lstStyle/>
          <a:p>
            <a:r>
              <a:rPr lang="en-US"/>
              <a:t>Debrief question #2</a:t>
            </a:r>
          </a:p>
        </p:txBody>
      </p:sp>
      <p:sp>
        <p:nvSpPr>
          <p:cNvPr id="8" name="Text Placeholder 7">
            <a:extLst>
              <a:ext uri="{FF2B5EF4-FFF2-40B4-BE49-F238E27FC236}">
                <a16:creationId xmlns:a16="http://schemas.microsoft.com/office/drawing/2014/main" id="{37182D16-81F1-4C54-5A25-1A07C6F65129}"/>
              </a:ext>
            </a:extLst>
          </p:cNvPr>
          <p:cNvSpPr>
            <a:spLocks noGrp="1"/>
          </p:cNvSpPr>
          <p:nvPr>
            <p:ph type="body" sz="quarter" idx="37"/>
          </p:nvPr>
        </p:nvSpPr>
        <p:spPr>
          <a:xfrm>
            <a:off x="6902451" y="2845611"/>
            <a:ext cx="4705349" cy="664797"/>
          </a:xfrm>
        </p:spPr>
        <p:txBody>
          <a:bodyPr/>
          <a:lstStyle/>
          <a:p>
            <a:r>
              <a:rPr lang="en-US"/>
              <a:t>After running automated scans with the Red Teaming Agent, how did you analyze the results and determine which issues required remediation?</a:t>
            </a:r>
          </a:p>
        </p:txBody>
      </p:sp>
      <p:sp>
        <p:nvSpPr>
          <p:cNvPr id="10" name="Text Placeholder 9">
            <a:extLst>
              <a:ext uri="{FF2B5EF4-FFF2-40B4-BE49-F238E27FC236}">
                <a16:creationId xmlns:a16="http://schemas.microsoft.com/office/drawing/2014/main" id="{96A4FD15-BB3C-6B58-35C6-E6591F95DC9E}"/>
              </a:ext>
            </a:extLst>
          </p:cNvPr>
          <p:cNvSpPr>
            <a:spLocks noGrp="1"/>
          </p:cNvSpPr>
          <p:nvPr>
            <p:ph type="body" sz="quarter" idx="39"/>
          </p:nvPr>
        </p:nvSpPr>
        <p:spPr>
          <a:xfrm>
            <a:off x="6902451" y="3897475"/>
            <a:ext cx="4705349" cy="276999"/>
          </a:xfrm>
        </p:spPr>
        <p:txBody>
          <a:bodyPr/>
          <a:lstStyle/>
          <a:p>
            <a:r>
              <a:rPr lang="en-US"/>
              <a:t>Debrief question #3</a:t>
            </a:r>
          </a:p>
        </p:txBody>
      </p:sp>
      <p:sp>
        <p:nvSpPr>
          <p:cNvPr id="11" name="Text Placeholder 10">
            <a:extLst>
              <a:ext uri="{FF2B5EF4-FFF2-40B4-BE49-F238E27FC236}">
                <a16:creationId xmlns:a16="http://schemas.microsoft.com/office/drawing/2014/main" id="{9A47AFD1-2763-9C3F-E780-6447D323A06D}"/>
              </a:ext>
            </a:extLst>
          </p:cNvPr>
          <p:cNvSpPr>
            <a:spLocks noGrp="1"/>
          </p:cNvSpPr>
          <p:nvPr>
            <p:ph type="body" sz="quarter" idx="40"/>
          </p:nvPr>
        </p:nvSpPr>
        <p:spPr>
          <a:xfrm>
            <a:off x="6902451" y="4252805"/>
            <a:ext cx="4705349" cy="664797"/>
          </a:xfrm>
        </p:spPr>
        <p:txBody>
          <a:bodyPr/>
          <a:lstStyle/>
          <a:p>
            <a:r>
              <a:rPr lang="en-US"/>
              <a:t>What recommendations would you make to strengthen the security posture of AI applications in future projects?</a:t>
            </a:r>
          </a:p>
        </p:txBody>
      </p:sp>
      <p:sp>
        <p:nvSpPr>
          <p:cNvPr id="14" name="Slide Number Placeholder 5">
            <a:extLst>
              <a:ext uri="{FF2B5EF4-FFF2-40B4-BE49-F238E27FC236}">
                <a16:creationId xmlns:a16="http://schemas.microsoft.com/office/drawing/2014/main" id="{AC28EFB0-E165-6858-D081-5AEBE2888D04}"/>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539481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4C7AFCF9-992B-B553-DBA0-0C6D743C5EE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5101E41-BE4D-E79D-B59A-C8090E15A706}"/>
              </a:ext>
            </a:extLst>
          </p:cNvPr>
          <p:cNvSpPr>
            <a:spLocks noGrp="1"/>
          </p:cNvSpPr>
          <p:nvPr>
            <p:ph type="title" idx="4294967295"/>
          </p:nvPr>
        </p:nvSpPr>
        <p:spPr>
          <a:xfrm>
            <a:off x="655638" y="2390775"/>
            <a:ext cx="11336337" cy="20764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50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Wrap up</a:t>
            </a:r>
          </a:p>
        </p:txBody>
      </p:sp>
      <p:sp>
        <p:nvSpPr>
          <p:cNvPr id="4" name="Slide Number Placeholder 5">
            <a:extLst>
              <a:ext uri="{FF2B5EF4-FFF2-40B4-BE49-F238E27FC236}">
                <a16:creationId xmlns:a16="http://schemas.microsoft.com/office/drawing/2014/main" id="{E6C4A264-FB18-457B-18D7-9E7091F54EFA}"/>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4029302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3FED8-2BF2-F3F0-9021-B8B4C8DA3BC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1E6B3E6-C923-EF86-D710-A16944BA7E59}"/>
              </a:ext>
            </a:extLst>
          </p:cNvPr>
          <p:cNvSpPr>
            <a:spLocks noGrp="1"/>
          </p:cNvSpPr>
          <p:nvPr>
            <p:ph type="title" idx="4294967295"/>
          </p:nvPr>
        </p:nvSpPr>
        <p:spPr>
          <a:xfrm>
            <a:off x="584201" y="976313"/>
            <a:ext cx="4091833"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Learning objectives review</a:t>
            </a:r>
          </a:p>
        </p:txBody>
      </p:sp>
      <p:sp>
        <p:nvSpPr>
          <p:cNvPr id="19" name="Text Placeholder 1">
            <a:extLst>
              <a:ext uri="{FF2B5EF4-FFF2-40B4-BE49-F238E27FC236}">
                <a16:creationId xmlns:a16="http://schemas.microsoft.com/office/drawing/2014/main" id="{25A02BE8-2342-4F41-F7BF-56AECB2A5F4E}"/>
              </a:ext>
            </a:extLst>
          </p:cNvPr>
          <p:cNvSpPr>
            <a:spLocks noGrp="1"/>
          </p:cNvSpPr>
          <p:nvPr>
            <p:ph type="body" sz="quarter" idx="32"/>
          </p:nvPr>
        </p:nvSpPr>
        <p:spPr>
          <a:xfrm>
            <a:off x="584201" y="2220064"/>
            <a:ext cx="4973320" cy="369332"/>
          </a:xfrm>
        </p:spPr>
        <p:txBody>
          <a:bodyPr/>
          <a:lstStyle/>
          <a:p>
            <a:r>
              <a:rPr lang="en-US"/>
              <a:t>In this workshop you have worked with a team to:</a:t>
            </a:r>
          </a:p>
        </p:txBody>
      </p:sp>
      <p:sp>
        <p:nvSpPr>
          <p:cNvPr id="2" name="Text Placeholder 1">
            <a:extLst>
              <a:ext uri="{FF2B5EF4-FFF2-40B4-BE49-F238E27FC236}">
                <a16:creationId xmlns:a16="http://schemas.microsoft.com/office/drawing/2014/main" id="{EDC855FE-FA90-F546-4A5D-2BC8C872C882}"/>
              </a:ext>
            </a:extLst>
          </p:cNvPr>
          <p:cNvSpPr>
            <a:spLocks noGrp="1"/>
          </p:cNvSpPr>
          <p:nvPr>
            <p:ph type="body" sz="quarter" idx="34"/>
          </p:nvPr>
        </p:nvSpPr>
        <p:spPr>
          <a:xfrm>
            <a:off x="6851269" y="560814"/>
            <a:ext cx="4705349" cy="830997"/>
          </a:xfrm>
        </p:spPr>
        <p:txBody>
          <a:bodyPr/>
          <a:lstStyle/>
          <a:p>
            <a:r>
              <a:rPr lang="en-US" sz="2000"/>
              <a:t>1. Envision a technical architecture for agentic AI solutions based on customer needs and AI practices. </a:t>
            </a:r>
          </a:p>
        </p:txBody>
      </p:sp>
      <p:sp>
        <p:nvSpPr>
          <p:cNvPr id="7" name="Text Placeholder 6">
            <a:extLst>
              <a:ext uri="{FF2B5EF4-FFF2-40B4-BE49-F238E27FC236}">
                <a16:creationId xmlns:a16="http://schemas.microsoft.com/office/drawing/2014/main" id="{E7ECE7C7-A864-1013-D3E8-82778BFE8592}"/>
              </a:ext>
            </a:extLst>
          </p:cNvPr>
          <p:cNvSpPr>
            <a:spLocks noGrp="1"/>
          </p:cNvSpPr>
          <p:nvPr>
            <p:ph type="body" sz="quarter" idx="37"/>
          </p:nvPr>
        </p:nvSpPr>
        <p:spPr>
          <a:xfrm>
            <a:off x="6851268" y="1786612"/>
            <a:ext cx="4705349" cy="1236236"/>
          </a:xfrm>
        </p:spPr>
        <p:txBody>
          <a:bodyPr/>
          <a:lstStyle/>
          <a:p>
            <a:r>
              <a:rPr lang="en-US" sz="2000"/>
              <a:t>2. Develop secure and scalable AI systems that comply with responsible AI principles and protect sensitive business data.</a:t>
            </a:r>
          </a:p>
          <a:p>
            <a:endParaRPr lang="en-US" sz="2000"/>
          </a:p>
        </p:txBody>
      </p:sp>
      <p:sp>
        <p:nvSpPr>
          <p:cNvPr id="10" name="Text Placeholder 9">
            <a:extLst>
              <a:ext uri="{FF2B5EF4-FFF2-40B4-BE49-F238E27FC236}">
                <a16:creationId xmlns:a16="http://schemas.microsoft.com/office/drawing/2014/main" id="{97634860-CC14-CAC4-7B37-A59E7B97CEDE}"/>
              </a:ext>
            </a:extLst>
          </p:cNvPr>
          <p:cNvSpPr>
            <a:spLocks noGrp="1"/>
          </p:cNvSpPr>
          <p:nvPr>
            <p:ph type="body" sz="quarter" idx="40"/>
          </p:nvPr>
        </p:nvSpPr>
        <p:spPr>
          <a:xfrm>
            <a:off x="6851268" y="3176164"/>
            <a:ext cx="4705349" cy="1513235"/>
          </a:xfrm>
        </p:spPr>
        <p:txBody>
          <a:bodyPr/>
          <a:lstStyle/>
          <a:p>
            <a:r>
              <a:rPr lang="en-US" sz="2000"/>
              <a:t>3. Apply agentic DevOps practices to accelerate software development and deployment using GitHub Copilot, GitHub Actions, and Azure CI/CD pipelines.</a:t>
            </a:r>
          </a:p>
          <a:p>
            <a:endParaRPr lang="en-US" sz="2000"/>
          </a:p>
        </p:txBody>
      </p:sp>
      <p:sp>
        <p:nvSpPr>
          <p:cNvPr id="14" name="Slide Number Placeholder 5">
            <a:extLst>
              <a:ext uri="{FF2B5EF4-FFF2-40B4-BE49-F238E27FC236}">
                <a16:creationId xmlns:a16="http://schemas.microsoft.com/office/drawing/2014/main" id="{14B558E2-B9E8-79DC-9DC3-73FD6C5E57E2}"/>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4" name="Text Placeholder 9">
            <a:extLst>
              <a:ext uri="{FF2B5EF4-FFF2-40B4-BE49-F238E27FC236}">
                <a16:creationId xmlns:a16="http://schemas.microsoft.com/office/drawing/2014/main" id="{2D2F26E2-DAE2-3656-2528-C0D4971F131F}"/>
              </a:ext>
            </a:extLst>
          </p:cNvPr>
          <p:cNvSpPr txBox="1">
            <a:spLocks/>
          </p:cNvSpPr>
          <p:nvPr/>
        </p:nvSpPr>
        <p:spPr>
          <a:xfrm>
            <a:off x="6851268" y="4689399"/>
            <a:ext cx="4705349" cy="1107996"/>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Segoe Sans Text" pitchFamily="2" charset="0"/>
                <a:ea typeface="+mn-ea"/>
                <a:cs typeface="Segoe Sans Text"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Sans Display" pitchFamily="2" charset="0"/>
                <a:ea typeface="+mn-ea"/>
                <a:cs typeface="Segoe Sans Display"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Sans Display" pitchFamily="2" charset="0"/>
                <a:ea typeface="+mn-ea"/>
                <a:cs typeface="Segoe Sans Display"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Sans Display" pitchFamily="2" charset="0"/>
                <a:ea typeface="+mn-ea"/>
                <a:cs typeface="Segoe Sans Display"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4. Design, build and debug agentic AI solutions (single agent, multi agent) using Agentic AI frameworks, Models, tools and integration technologies.</a:t>
            </a:r>
          </a:p>
        </p:txBody>
      </p:sp>
    </p:spTree>
    <p:extLst>
      <p:ext uri="{BB962C8B-B14F-4D97-AF65-F5344CB8AC3E}">
        <p14:creationId xmlns:p14="http://schemas.microsoft.com/office/powerpoint/2010/main" val="1969729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87A8803B-425E-7E9C-B7F9-199D09D0F1FA}"/>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A7AA09C-2A2F-756A-5C46-B71FB0B70471}"/>
              </a:ext>
            </a:extLst>
          </p:cNvPr>
          <p:cNvSpPr>
            <a:spLocks noGrp="1"/>
          </p:cNvSpPr>
          <p:nvPr>
            <p:ph type="title" idx="4294967295"/>
          </p:nvPr>
        </p:nvSpPr>
        <p:spPr>
          <a:xfrm>
            <a:off x="623554" y="1434608"/>
            <a:ext cx="9785275" cy="398878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600" b="1" i="0" u="none" strike="noStrike" kern="1200" cap="none" spc="0" normalizeH="0" baseline="0" noProof="0" dirty="0">
                <a:ln>
                  <a:noFill/>
                </a:ln>
                <a:solidFill>
                  <a:schemeClr val="bg1"/>
                </a:solidFill>
                <a:effectLst/>
                <a:uLnTx/>
                <a:uFillTx/>
                <a:latin typeface="Segoe Sans Text ExtraBold" pitchFamily="2" charset="0"/>
                <a:ea typeface="+mn-ea"/>
                <a:cs typeface="Segoe Sans Text ExtraBold" pitchFamily="2" charset="0"/>
              </a:rPr>
              <a:t>Challenges in development with AI agents</a:t>
            </a:r>
          </a:p>
        </p:txBody>
      </p:sp>
      <p:sp>
        <p:nvSpPr>
          <p:cNvPr id="4" name="Slide Number Placeholder 5">
            <a:extLst>
              <a:ext uri="{FF2B5EF4-FFF2-40B4-BE49-F238E27FC236}">
                <a16:creationId xmlns:a16="http://schemas.microsoft.com/office/drawing/2014/main" id="{A6511615-9F2E-433A-266E-CD0D639410D5}"/>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250066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7510D-6B6A-11EB-C767-3EF3714FAA9C}"/>
            </a:ext>
          </a:extLst>
        </p:cNvPr>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508F9229-18C3-5341-79A4-43814DD6BDD5}"/>
              </a:ext>
              <a:ext uri="{C183D7F6-B498-43B3-948B-1728B52AA6E4}">
                <adec:decorative xmlns:adec="http://schemas.microsoft.com/office/drawing/2017/decorative" val="1"/>
              </a:ext>
            </a:extLst>
          </p:cNvPr>
          <p:cNvCxnSpPr>
            <a:cxnSpLocks/>
          </p:cNvCxnSpPr>
          <p:nvPr/>
        </p:nvCxnSpPr>
        <p:spPr>
          <a:xfrm>
            <a:off x="7885377" y="2100020"/>
            <a:ext cx="0" cy="3059425"/>
          </a:xfrm>
          <a:prstGeom prst="line">
            <a:avLst/>
          </a:prstGeom>
          <a:ln w="38100">
            <a:solidFill>
              <a:srgbClr val="243A5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E734C5E-3D72-63DD-3ED6-28D749B571B1}"/>
              </a:ext>
            </a:extLst>
          </p:cNvPr>
          <p:cNvSpPr>
            <a:spLocks noGrp="1"/>
          </p:cNvSpPr>
          <p:nvPr>
            <p:ph type="title" idx="4294967295"/>
          </p:nvPr>
        </p:nvSpPr>
        <p:spPr>
          <a:xfrm>
            <a:off x="317569" y="399600"/>
            <a:ext cx="7242175" cy="704850"/>
          </a:xfrm>
          <a:solidFill>
            <a:srgbClr val="243A5E"/>
          </a:solidFill>
          <a:effectLst>
            <a:softEdge rad="12700"/>
          </a:effectLst>
        </p:spPr>
        <p:txBody>
          <a:bodyPr vert="horz" lIns="91440" tIns="45720" rIns="0" bIns="45720" rtlCol="0" anchor="ctr">
            <a:noAutofit/>
          </a:bodyPr>
          <a:lstStyle/>
          <a:p>
            <a:r>
              <a:rPr lang="en-US" sz="4000" b="0">
                <a:solidFill>
                  <a:srgbClr val="FFFFFF"/>
                </a:solidFill>
                <a:latin typeface="Segoe Sans Text Semibold" pitchFamily="2" charset="0"/>
                <a:cs typeface="Segoe Sans Text Semibold" pitchFamily="2" charset="0"/>
              </a:rPr>
              <a:t>Skill maintenance</a:t>
            </a:r>
            <a:endParaRPr lang="en-US" b="0">
              <a:latin typeface="Segoe Sans Text Semibold" pitchFamily="2" charset="0"/>
              <a:ea typeface="+mj-ea"/>
              <a:cs typeface="Segoe Sans Text Semibold" pitchFamily="2" charset="0"/>
            </a:endParaRPr>
          </a:p>
        </p:txBody>
      </p:sp>
      <p:sp>
        <p:nvSpPr>
          <p:cNvPr id="11" name="Slide Number Placeholder 10">
            <a:extLst>
              <a:ext uri="{FF2B5EF4-FFF2-40B4-BE49-F238E27FC236}">
                <a16:creationId xmlns:a16="http://schemas.microsoft.com/office/drawing/2014/main" id="{D11904B6-D806-E5EA-51CD-205E4A041156}"/>
              </a:ext>
            </a:extLst>
          </p:cNvPr>
          <p:cNvSpPr>
            <a:spLocks noGrp="1"/>
          </p:cNvSpPr>
          <p:nvPr>
            <p:ph type="sldNum" sz="quarter" idx="4294967295"/>
          </p:nvPr>
        </p:nvSpPr>
        <p:spPr>
          <a:xfrm>
            <a:off x="9448800" y="6468613"/>
            <a:ext cx="2743200" cy="123825"/>
          </a:xfrm>
        </p:spPr>
        <p:txBody>
          <a:bodyPr/>
          <a:lstStyle/>
          <a:p>
            <a:fld id="{DE3A8E27-03CF-4969-B052-C51E8E1B7779}" type="slidenum">
              <a:rPr lang="en-US" smtClean="0"/>
              <a:t>40</a:t>
            </a:fld>
            <a:endParaRPr lang="en-US"/>
          </a:p>
        </p:txBody>
      </p:sp>
      <p:sp>
        <p:nvSpPr>
          <p:cNvPr id="4" name="Rectangle: Top Corners Rounded 3">
            <a:extLst>
              <a:ext uri="{FF2B5EF4-FFF2-40B4-BE49-F238E27FC236}">
                <a16:creationId xmlns:a16="http://schemas.microsoft.com/office/drawing/2014/main" id="{5CD70722-1A30-20E0-1C06-A845C6B0E16E}"/>
              </a:ext>
              <a:ext uri="{C183D7F6-B498-43B3-948B-1728B52AA6E4}">
                <adec:decorative xmlns:adec="http://schemas.microsoft.com/office/drawing/2017/decorative" val="1"/>
              </a:ext>
            </a:extLst>
          </p:cNvPr>
          <p:cNvSpPr/>
          <p:nvPr/>
        </p:nvSpPr>
        <p:spPr bwMode="auto">
          <a:xfrm>
            <a:off x="324676" y="399261"/>
            <a:ext cx="11727916" cy="6058239"/>
          </a:xfrm>
          <a:prstGeom prst="round2SameRect">
            <a:avLst>
              <a:gd name="adj1" fmla="val 0"/>
              <a:gd name="adj2" fmla="val 6108"/>
            </a:avLst>
          </a:prstGeom>
          <a:noFill/>
          <a:ln w="285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itchFamily="2" charset="0"/>
              <a:cs typeface="Segoe Sans Text" pitchFamily="2" charset="0"/>
            </a:endParaRPr>
          </a:p>
        </p:txBody>
      </p:sp>
      <p:sp>
        <p:nvSpPr>
          <p:cNvPr id="41" name="Oval 40">
            <a:extLst>
              <a:ext uri="{FF2B5EF4-FFF2-40B4-BE49-F238E27FC236}">
                <a16:creationId xmlns:a16="http://schemas.microsoft.com/office/drawing/2014/main" id="{D9D96354-CE5C-7AEE-9324-D860C583968A}"/>
              </a:ext>
              <a:ext uri="{C183D7F6-B498-43B3-948B-1728B52AA6E4}">
                <adec:decorative xmlns:adec="http://schemas.microsoft.com/office/drawing/2017/decorative" val="1"/>
              </a:ext>
            </a:extLst>
          </p:cNvPr>
          <p:cNvSpPr/>
          <p:nvPr/>
        </p:nvSpPr>
        <p:spPr>
          <a:xfrm>
            <a:off x="5129832" y="3158"/>
            <a:ext cx="1474305" cy="1481760"/>
          </a:xfrm>
          <a:prstGeom prst="ellipse">
            <a:avLst/>
          </a:prstGeom>
          <a:solidFill>
            <a:srgbClr val="243A5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93BF7E7-7680-6441-DFE3-B231DA0A84F4}"/>
              </a:ext>
            </a:extLst>
          </p:cNvPr>
          <p:cNvSpPr txBox="1"/>
          <p:nvPr/>
        </p:nvSpPr>
        <p:spPr>
          <a:xfrm>
            <a:off x="524689" y="1338448"/>
            <a:ext cx="7243091" cy="156966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gradFill>
                  <a:gsLst>
                    <a:gs pos="2917">
                      <a:srgbClr val="1A1A1A"/>
                    </a:gs>
                    <a:gs pos="30000">
                      <a:srgbClr val="1A1A1A"/>
                    </a:gs>
                  </a:gsLst>
                  <a:lin ang="5400000" scaled="0"/>
                </a:gradFill>
                <a:effectLst/>
                <a:uLnTx/>
                <a:uFillTx/>
                <a:latin typeface="Segoe Sans Text Semibold" pitchFamily="2" charset="0"/>
                <a:cs typeface="Segoe Sans Text Semibold" pitchFamily="2" charset="0"/>
              </a:rPr>
              <a:t>CSA Skills</a:t>
            </a:r>
            <a:br>
              <a:rPr kumimoji="0" lang="en-US" sz="1600" i="0" u="none" strike="noStrike" kern="1200" cap="none" spc="0" normalizeH="0" baseline="0" noProof="0">
                <a:ln>
                  <a:noFill/>
                </a:ln>
                <a:gradFill>
                  <a:gsLst>
                    <a:gs pos="2917">
                      <a:srgbClr val="1A1A1A"/>
                    </a:gs>
                    <a:gs pos="30000">
                      <a:srgbClr val="1A1A1A"/>
                    </a:gs>
                  </a:gsLst>
                  <a:lin ang="5400000" scaled="0"/>
                </a:gradFill>
                <a:effectLst/>
                <a:uLnTx/>
                <a:uFillTx/>
                <a:latin typeface="Segoe Sans Text Semibold" pitchFamily="2" charset="0"/>
                <a:cs typeface="Segoe Sans Text Semibold" pitchFamily="2" charset="0"/>
              </a:rPr>
            </a:br>
            <a:endParaRPr kumimoji="0" lang="en-US" sz="1600" i="0" u="none" strike="noStrike" kern="1200" cap="none" spc="0" normalizeH="0" baseline="0" noProof="0">
              <a:ln>
                <a:noFill/>
              </a:ln>
              <a:gradFill>
                <a:gsLst>
                  <a:gs pos="2917">
                    <a:srgbClr val="1A1A1A"/>
                  </a:gs>
                  <a:gs pos="30000">
                    <a:srgbClr val="1A1A1A"/>
                  </a:gs>
                </a:gsLst>
                <a:lin ang="5400000" scaled="0"/>
              </a:gradFill>
              <a:effectLst/>
              <a:uLnTx/>
              <a:uFillTx/>
              <a:latin typeface="Segoe Sans Text Semibold" pitchFamily="2" charset="0"/>
              <a:cs typeface="Segoe Sans Text Semibold"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ysClr val="windowText" lastClr="000000"/>
                </a:solidFill>
                <a:effectLst/>
                <a:uLnTx/>
                <a:uFillTx/>
                <a:latin typeface="Segoe Sans Text" pitchFamily="2" charset="0"/>
                <a:cs typeface="Segoe Sans Text" pitchFamily="2" charset="0"/>
              </a:rPr>
              <a:t>CSAs are expected to update skills on a regular basis or when a change in Skill Proficiency occurs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Sans Text" pitchFamily="2" charset="0"/>
                <a:cs typeface="Segoe Sans Text" pitchFamily="2" charset="0"/>
              </a:rPr>
              <a:t>Maintaining skills has many good reasons: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Sans Text" pitchFamily="2" charset="0"/>
                <a:cs typeface="Segoe Sans Text" pitchFamily="2" charset="0"/>
              </a:rPr>
              <a:t>Tools and Processes </a:t>
            </a: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Sans Text" pitchFamily="2" charset="0"/>
                <a:cs typeface="Segoe Sans Text" pitchFamily="2" charset="0"/>
              </a:rPr>
              <a:t>rely on the skill inventory, i.e., for request/dispatch process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Sans Text" pitchFamily="2" charset="0"/>
                <a:cs typeface="Segoe Sans Text" pitchFamily="2" charset="0"/>
              </a:rPr>
              <a:t>Skill planning aligned to customer demand and skill tracking for </a:t>
            </a:r>
            <a:r>
              <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Sans Text" pitchFamily="2" charset="0"/>
                <a:cs typeface="Segoe Sans Text" pitchFamily="2" charset="0"/>
              </a:rPr>
              <a:t>Readiness</a:t>
            </a: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Sans Text" pitchFamily="2" charset="0"/>
                <a:cs typeface="Segoe Sans Text" pitchFamily="2" charset="0"/>
              </a:rPr>
              <a:t> per area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Sans Text" pitchFamily="2" charset="0"/>
                <a:cs typeface="Segoe Sans Text" pitchFamily="2" charset="0"/>
              </a:rPr>
              <a:t>Move from left to right in Skill Level: Foundational/Intermediate to Advanced/Expert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Sans Text" pitchFamily="2" charset="0"/>
                <a:cs typeface="Segoe Sans Text" pitchFamily="2" charset="0"/>
              </a:rPr>
              <a:t>Available Skills (abstract):</a:t>
            </a:r>
          </a:p>
        </p:txBody>
      </p:sp>
      <p:graphicFrame>
        <p:nvGraphicFramePr>
          <p:cNvPr id="66" name="Table 65">
            <a:extLst>
              <a:ext uri="{FF2B5EF4-FFF2-40B4-BE49-F238E27FC236}">
                <a16:creationId xmlns:a16="http://schemas.microsoft.com/office/drawing/2014/main" id="{535FAACC-F107-374A-3AEB-89697F4D2466}"/>
              </a:ext>
            </a:extLst>
          </p:cNvPr>
          <p:cNvGraphicFramePr>
            <a:graphicFrameLocks noGrp="1"/>
          </p:cNvGraphicFramePr>
          <p:nvPr>
            <p:extLst>
              <p:ext uri="{D42A27DB-BD31-4B8C-83A1-F6EECF244321}">
                <p14:modId xmlns:p14="http://schemas.microsoft.com/office/powerpoint/2010/main" val="541280159"/>
              </p:ext>
            </p:extLst>
          </p:nvPr>
        </p:nvGraphicFramePr>
        <p:xfrm>
          <a:off x="900716" y="3031219"/>
          <a:ext cx="6517522" cy="2941320"/>
        </p:xfrm>
        <a:graphic>
          <a:graphicData uri="http://schemas.openxmlformats.org/drawingml/2006/table">
            <a:tbl>
              <a:tblPr firstRow="1" bandRow="1">
                <a:tableStyleId>{5C22544A-7EE6-4342-B048-85BDC9FD1C3A}</a:tableStyleId>
              </a:tblPr>
              <a:tblGrid>
                <a:gridCol w="2515274">
                  <a:extLst>
                    <a:ext uri="{9D8B030D-6E8A-4147-A177-3AD203B41FA5}">
                      <a16:colId xmlns:a16="http://schemas.microsoft.com/office/drawing/2014/main" val="4210303932"/>
                    </a:ext>
                  </a:extLst>
                </a:gridCol>
                <a:gridCol w="2120189">
                  <a:extLst>
                    <a:ext uri="{9D8B030D-6E8A-4147-A177-3AD203B41FA5}">
                      <a16:colId xmlns:a16="http://schemas.microsoft.com/office/drawing/2014/main" val="2056328091"/>
                    </a:ext>
                  </a:extLst>
                </a:gridCol>
                <a:gridCol w="1882059">
                  <a:extLst>
                    <a:ext uri="{9D8B030D-6E8A-4147-A177-3AD203B41FA5}">
                      <a16:colId xmlns:a16="http://schemas.microsoft.com/office/drawing/2014/main" val="821477318"/>
                    </a:ext>
                  </a:extLst>
                </a:gridCol>
              </a:tblGrid>
              <a:tr h="164107">
                <a:tc>
                  <a:txBody>
                    <a:bodyPr/>
                    <a:lstStyle/>
                    <a:p>
                      <a:pPr algn="ctr"/>
                      <a:r>
                        <a:rPr lang="en-US" sz="1600" b="0">
                          <a:latin typeface="Segoe Sans Text Semibold" pitchFamily="2" charset="0"/>
                          <a:cs typeface="Segoe Sans Text Semibold" pitchFamily="2" charset="0"/>
                        </a:rPr>
                        <a:t>AI + ML</a:t>
                      </a:r>
                      <a:endParaRPr lang="LID4096" sz="1600" b="0">
                        <a:latin typeface="Segoe Sans Text Semibold" pitchFamily="2" charset="0"/>
                        <a:cs typeface="Segoe Sans Text Semibold" pitchFamily="2" charset="0"/>
                      </a:endParaRPr>
                    </a:p>
                  </a:txBody>
                  <a:tcPr>
                    <a:solidFill>
                      <a:srgbClr val="243A5E"/>
                    </a:solidFill>
                  </a:tcPr>
                </a:tc>
                <a:tc>
                  <a:txBody>
                    <a:bodyPr/>
                    <a:lstStyle/>
                    <a:p>
                      <a:pPr algn="ctr"/>
                      <a:r>
                        <a:rPr lang="en-US" sz="1600" b="0">
                          <a:latin typeface="Segoe Sans Text Semibold" pitchFamily="2" charset="0"/>
                          <a:cs typeface="Segoe Sans Text Semibold" pitchFamily="2" charset="0"/>
                        </a:rPr>
                        <a:t>Analytics</a:t>
                      </a:r>
                      <a:endParaRPr lang="LID4096" sz="1600" b="0">
                        <a:latin typeface="Segoe Sans Text Semibold" pitchFamily="2" charset="0"/>
                        <a:cs typeface="Segoe Sans Text Semibold" pitchFamily="2" charset="0"/>
                      </a:endParaRPr>
                    </a:p>
                  </a:txBody>
                  <a:tcPr>
                    <a:solidFill>
                      <a:srgbClr val="243A5E"/>
                    </a:solidFill>
                  </a:tcPr>
                </a:tc>
                <a:tc>
                  <a:txBody>
                    <a:bodyPr/>
                    <a:lstStyle/>
                    <a:p>
                      <a:pPr algn="ctr"/>
                      <a:r>
                        <a:rPr lang="en-US" sz="1600" b="0">
                          <a:latin typeface="Segoe Sans Text Semibold" pitchFamily="2" charset="0"/>
                          <a:cs typeface="Segoe Sans Text Semibold" pitchFamily="2" charset="0"/>
                        </a:rPr>
                        <a:t>Data</a:t>
                      </a:r>
                      <a:endParaRPr lang="LID4096" sz="1600" b="0">
                        <a:latin typeface="Segoe Sans Text Semibold" pitchFamily="2" charset="0"/>
                        <a:cs typeface="Segoe Sans Text Semibold" pitchFamily="2" charset="0"/>
                      </a:endParaRPr>
                    </a:p>
                  </a:txBody>
                  <a:tcPr>
                    <a:solidFill>
                      <a:srgbClr val="243A5E"/>
                    </a:solidFill>
                  </a:tcPr>
                </a:tc>
                <a:extLst>
                  <a:ext uri="{0D108BD9-81ED-4DB2-BD59-A6C34878D82A}">
                    <a16:rowId xmlns:a16="http://schemas.microsoft.com/office/drawing/2014/main" val="1390225394"/>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b="1">
                          <a:solidFill>
                            <a:srgbClr val="444444"/>
                          </a:solidFill>
                          <a:highlight>
                            <a:srgbClr val="FFFFFF"/>
                          </a:highlight>
                          <a:latin typeface="Segoe Sans Text" pitchFamily="2" charset="0"/>
                          <a:cs typeface="Segoe Sans Text" pitchFamily="2" charset="0"/>
                        </a:rPr>
                        <a:t>Azure OpenAI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rgbClr val="444444"/>
                          </a:solidFill>
                          <a:highlight>
                            <a:srgbClr val="FFFFFF"/>
                          </a:highlight>
                          <a:latin typeface="Segoe Sans Text" pitchFamily="2" charset="0"/>
                          <a:cs typeface="Segoe Sans Text" pitchFamily="2" charset="0"/>
                        </a:rPr>
                        <a:t>Agent Framework</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rgbClr val="444444"/>
                          </a:solidFill>
                          <a:highlight>
                            <a:srgbClr val="FFFFFF"/>
                          </a:highlight>
                          <a:latin typeface="Segoe Sans Text" pitchFamily="2" charset="0"/>
                          <a:cs typeface="Segoe Sans Text" pitchFamily="2" charset="0"/>
                        </a:rPr>
                        <a:t>Document Intelligence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de-DE" sz="1100" b="0" i="0">
                          <a:solidFill>
                            <a:srgbClr val="444444"/>
                          </a:solidFill>
                          <a:effectLst/>
                          <a:highlight>
                            <a:srgbClr val="FFFFFF"/>
                          </a:highlight>
                          <a:latin typeface="Segoe Sans Text" pitchFamily="2" charset="0"/>
                          <a:cs typeface="Segoe Sans Text" pitchFamily="2" charset="0"/>
                        </a:rPr>
                        <a:t>Content Moderation</a:t>
                      </a:r>
                      <a:endParaRPr lang="en-US" sz="1100" b="0" i="0">
                        <a:solidFill>
                          <a:srgbClr val="444444"/>
                        </a:solidFill>
                        <a:effectLst/>
                        <a:highlight>
                          <a:srgbClr val="FFFFFF"/>
                        </a:highlight>
                        <a:latin typeface="Segoe Sans Text" pitchFamily="2" charset="0"/>
                        <a:cs typeface="Segoe Sans Text"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rgbClr val="444444"/>
                          </a:solidFill>
                          <a:highlight>
                            <a:srgbClr val="FFFFFF"/>
                          </a:highlight>
                          <a:latin typeface="Segoe Sans Text" pitchFamily="2" charset="0"/>
                          <a:cs typeface="Segoe Sans Text" pitchFamily="2" charset="0"/>
                        </a:rPr>
                        <a:t>Azure Machine Learning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rgbClr val="444444"/>
                          </a:solidFill>
                          <a:highlight>
                            <a:srgbClr val="FFFFFF"/>
                          </a:highlight>
                          <a:latin typeface="Segoe Sans Text" pitchFamily="2" charset="0"/>
                          <a:cs typeface="Segoe Sans Text" pitchFamily="2" charset="0"/>
                        </a:rPr>
                        <a:t>Azure AI Studio – Gen. AI Apps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rgbClr val="444444"/>
                          </a:solidFill>
                          <a:highlight>
                            <a:srgbClr val="FFFFFF"/>
                          </a:highlight>
                          <a:latin typeface="Segoe Sans Text" pitchFamily="2" charset="0"/>
                          <a:cs typeface="Segoe Sans Text" pitchFamily="2" charset="0"/>
                        </a:rPr>
                        <a:t>Azure AI Studio – AI SDK</a:t>
                      </a:r>
                    </a:p>
                    <a:p>
                      <a:pPr marL="285750" lvl="0" indent="-285750">
                        <a:buFont typeface="Wingdings" panose="05000000000000000000" pitchFamily="2" charset="2"/>
                        <a:buChar char="ü"/>
                        <a:defRPr/>
                      </a:pPr>
                      <a:r>
                        <a:rPr lang="en-US" sz="1100">
                          <a:solidFill>
                            <a:srgbClr val="444444"/>
                          </a:solidFill>
                          <a:highlight>
                            <a:srgbClr val="FFFFFF"/>
                          </a:highlight>
                          <a:latin typeface="Segoe Sans Text" pitchFamily="2" charset="0"/>
                          <a:cs typeface="Segoe Sans Text" pitchFamily="2" charset="0"/>
                        </a:rPr>
                        <a:t>Azure Bot Services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rgbClr val="444444"/>
                          </a:solidFill>
                          <a:highlight>
                            <a:srgbClr val="FFFFFF"/>
                          </a:highlight>
                          <a:latin typeface="Segoe Sans Text" pitchFamily="2" charset="0"/>
                          <a:cs typeface="Segoe Sans Text" pitchFamily="2" charset="0"/>
                        </a:rPr>
                        <a:t>Azure Cognitive Search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b="0" i="0">
                          <a:solidFill>
                            <a:srgbClr val="444444"/>
                          </a:solidFill>
                          <a:effectLst/>
                          <a:highlight>
                            <a:srgbClr val="FFFFFF"/>
                          </a:highlight>
                          <a:latin typeface="Segoe Sans Text" pitchFamily="2" charset="0"/>
                          <a:cs typeface="Segoe Sans Text" pitchFamily="2" charset="0"/>
                        </a:rPr>
                        <a:t>Azure Cognitive Speech and Translation Services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de-DE" sz="1100" b="0" i="0">
                          <a:solidFill>
                            <a:srgbClr val="444444"/>
                          </a:solidFill>
                          <a:effectLst/>
                          <a:highlight>
                            <a:srgbClr val="FFFFFF"/>
                          </a:highlight>
                          <a:latin typeface="Segoe Sans Text" pitchFamily="2" charset="0"/>
                          <a:cs typeface="Segoe Sans Text" pitchFamily="2" charset="0"/>
                        </a:rPr>
                        <a:t>Azure </a:t>
                      </a:r>
                      <a:r>
                        <a:rPr lang="de-DE" sz="1100" b="0" i="0" err="1">
                          <a:solidFill>
                            <a:srgbClr val="444444"/>
                          </a:solidFill>
                          <a:effectLst/>
                          <a:highlight>
                            <a:srgbClr val="FFFFFF"/>
                          </a:highlight>
                          <a:latin typeface="Segoe Sans Text" pitchFamily="2" charset="0"/>
                          <a:cs typeface="Segoe Sans Text" pitchFamily="2" charset="0"/>
                        </a:rPr>
                        <a:t>Cognitive</a:t>
                      </a:r>
                      <a:r>
                        <a:rPr lang="de-DE" sz="1100" b="0" i="0">
                          <a:solidFill>
                            <a:srgbClr val="444444"/>
                          </a:solidFill>
                          <a:effectLst/>
                          <a:highlight>
                            <a:srgbClr val="FFFFFF"/>
                          </a:highlight>
                          <a:latin typeface="Segoe Sans Text" pitchFamily="2" charset="0"/>
                          <a:cs typeface="Segoe Sans Text" pitchFamily="2" charset="0"/>
                        </a:rPr>
                        <a:t> Vision Services</a:t>
                      </a:r>
                    </a:p>
                    <a:p>
                      <a:pPr marL="285750" lvl="0" indent="-285750">
                        <a:buFont typeface="Wingdings" panose="05000000000000000000" pitchFamily="2" charset="2"/>
                        <a:buChar char="ü"/>
                        <a:defRPr/>
                      </a:pPr>
                      <a:r>
                        <a:rPr lang="en-US" sz="1100" err="1">
                          <a:solidFill>
                            <a:srgbClr val="444444"/>
                          </a:solidFill>
                          <a:highlight>
                            <a:srgbClr val="FFFFFF"/>
                          </a:highlight>
                          <a:latin typeface="Segoe Sans Text" pitchFamily="2" charset="0"/>
                          <a:cs typeface="Segoe Sans Text" pitchFamily="2" charset="0"/>
                        </a:rPr>
                        <a:t>MLOps</a:t>
                      </a:r>
                      <a:endParaRPr lang="en-US" sz="1100">
                        <a:solidFill>
                          <a:srgbClr val="444444"/>
                        </a:solidFill>
                        <a:highlight>
                          <a:srgbClr val="FFFFFF"/>
                        </a:highlight>
                        <a:latin typeface="Segoe Sans Text" pitchFamily="2" charset="0"/>
                        <a:cs typeface="Segoe Sans Text"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de-DE" sz="1100" u="none" strike="noStrike" kern="1200" cap="none" spc="0" normalizeH="0" baseline="0" noProof="0">
                          <a:ln>
                            <a:noFill/>
                          </a:ln>
                          <a:solidFill>
                            <a:srgbClr val="444444"/>
                          </a:solidFill>
                          <a:highlight>
                            <a:srgbClr val="FFFFFF"/>
                          </a:highlight>
                          <a:uLnTx/>
                          <a:uFillTx/>
                          <a:latin typeface="Segoe Sans Text" pitchFamily="2" charset="0"/>
                          <a:ea typeface="+mn-ea"/>
                          <a:cs typeface="Segoe Sans Text" pitchFamily="2" charset="0"/>
                        </a:rPr>
                        <a:t>Mistral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de-DE" sz="1100" err="1">
                          <a:solidFill>
                            <a:srgbClr val="444444"/>
                          </a:solidFill>
                          <a:highlight>
                            <a:srgbClr val="FFFFFF"/>
                          </a:highlight>
                          <a:latin typeface="Segoe Sans Text" pitchFamily="2" charset="0"/>
                          <a:cs typeface="Segoe Sans Text" pitchFamily="2" charset="0"/>
                        </a:rPr>
                        <a:t>Inflection</a:t>
                      </a:r>
                      <a:endParaRPr lang="en-US" sz="1100">
                        <a:solidFill>
                          <a:srgbClr val="444444"/>
                        </a:solidFill>
                        <a:highlight>
                          <a:srgbClr val="FFFFFF"/>
                        </a:highlight>
                        <a:latin typeface="Segoe Sans Text" pitchFamily="2" charset="0"/>
                        <a:cs typeface="Segoe Sans Text" pitchFamily="2" charset="0"/>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1" i="0" kern="1200">
                          <a:solidFill>
                            <a:srgbClr val="444444"/>
                          </a:solidFill>
                          <a:effectLst/>
                          <a:latin typeface="Segoe Sans Text" pitchFamily="2" charset="0"/>
                          <a:ea typeface="+mn-ea"/>
                          <a:cs typeface="Segoe Sans Text" pitchFamily="2" charset="0"/>
                        </a:rPr>
                        <a:t>Microsoft Fabric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b="0" i="0" kern="1200">
                          <a:solidFill>
                            <a:srgbClr val="444444"/>
                          </a:solidFill>
                          <a:effectLst/>
                          <a:latin typeface="Segoe Sans Text" pitchFamily="2" charset="0"/>
                          <a:ea typeface="+mn-ea"/>
                          <a:cs typeface="Segoe Sans Text" pitchFamily="2" charset="0"/>
                        </a:rPr>
                        <a:t> Data Integration and Orchestration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b="0" i="0" kern="1200">
                          <a:solidFill>
                            <a:srgbClr val="444444"/>
                          </a:solidFill>
                          <a:effectLst/>
                          <a:latin typeface="Segoe Sans Text" pitchFamily="2" charset="0"/>
                          <a:ea typeface="+mn-ea"/>
                          <a:cs typeface="Segoe Sans Text" pitchFamily="2" charset="0"/>
                        </a:rPr>
                        <a:t>Lakehouse, OneLake and Data Engineering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b="0" i="0" kern="1200">
                          <a:solidFill>
                            <a:srgbClr val="444444"/>
                          </a:solidFill>
                          <a:effectLst/>
                          <a:latin typeface="Segoe Sans Text" pitchFamily="2" charset="0"/>
                          <a:ea typeface="+mn-ea"/>
                          <a:cs typeface="Segoe Sans Text" pitchFamily="2" charset="0"/>
                        </a:rPr>
                        <a:t>Modernize Data Warehouse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b="0" i="0" kern="1200">
                          <a:solidFill>
                            <a:srgbClr val="444444"/>
                          </a:solidFill>
                          <a:effectLst/>
                          <a:latin typeface="Segoe Sans Text" pitchFamily="2" charset="0"/>
                          <a:ea typeface="+mn-ea"/>
                          <a:cs typeface="Segoe Sans Text" pitchFamily="2" charset="0"/>
                        </a:rPr>
                        <a:t>Real-time Analytics (Intelligence)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de-DE" sz="1100" b="0" i="0" kern="1200">
                          <a:solidFill>
                            <a:srgbClr val="444444"/>
                          </a:solidFill>
                          <a:effectLst/>
                          <a:latin typeface="Segoe Sans Text" pitchFamily="2" charset="0"/>
                          <a:ea typeface="+mn-ea"/>
                          <a:cs typeface="Segoe Sans Text" pitchFamily="2" charset="0"/>
                        </a:rPr>
                        <a:t>Data Science, Generative AI and Copilots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de-DE" sz="1100" b="0" i="0" kern="1200">
                        <a:solidFill>
                          <a:srgbClr val="444444"/>
                        </a:solidFill>
                        <a:effectLst/>
                        <a:latin typeface="Segoe Sans Text" pitchFamily="2" charset="0"/>
                        <a:ea typeface="+mn-ea"/>
                        <a:cs typeface="Segoe Sans Text"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de-DE" sz="1100" b="0" i="0" kern="1200">
                          <a:solidFill>
                            <a:srgbClr val="444444"/>
                          </a:solidFill>
                          <a:effectLst/>
                          <a:latin typeface="Segoe Sans Text" pitchFamily="2" charset="0"/>
                          <a:ea typeface="+mn-ea"/>
                          <a:cs typeface="Segoe Sans Text" pitchFamily="2" charset="0"/>
                        </a:rPr>
                        <a:t>Azure Databricks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de-DE" sz="1100" b="0" i="0" kern="1200">
                          <a:solidFill>
                            <a:srgbClr val="444444"/>
                          </a:solidFill>
                          <a:effectLst/>
                          <a:latin typeface="Segoe Sans Text" pitchFamily="2" charset="0"/>
                          <a:ea typeface="+mn-ea"/>
                          <a:cs typeface="Segoe Sans Text" pitchFamily="2" charset="0"/>
                        </a:rPr>
                        <a:t>Azure Data Factory</a:t>
                      </a:r>
                      <a:endParaRPr lang="en-US" sz="1100" b="0" i="0" kern="1200">
                        <a:solidFill>
                          <a:srgbClr val="444444"/>
                        </a:solidFill>
                        <a:effectLst/>
                        <a:latin typeface="Segoe Sans Text" pitchFamily="2" charset="0"/>
                        <a:ea typeface="+mn-ea"/>
                        <a:cs typeface="Segoe Sans Text"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LID4096" sz="1100">
                        <a:latin typeface="Segoe Sans Text" pitchFamily="2" charset="0"/>
                        <a:cs typeface="Segoe Sans Text" pitchFamily="2" charset="0"/>
                      </a:endParaRPr>
                    </a:p>
                  </a:txBody>
                  <a:tcP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kern="1200">
                          <a:solidFill>
                            <a:srgbClr val="444444"/>
                          </a:solidFill>
                          <a:latin typeface="Segoe Sans Text" pitchFamily="2" charset="0"/>
                          <a:ea typeface="+mn-ea"/>
                          <a:cs typeface="Segoe Sans Text" pitchFamily="2" charset="0"/>
                        </a:rPr>
                        <a:t>Azure Arc-Enabled Data Services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kern="1200">
                          <a:solidFill>
                            <a:srgbClr val="444444"/>
                          </a:solidFill>
                          <a:latin typeface="Segoe Sans Text" pitchFamily="2" charset="0"/>
                          <a:ea typeface="+mn-ea"/>
                          <a:cs typeface="Segoe Sans Text" pitchFamily="2" charset="0"/>
                        </a:rPr>
                        <a:t>Azure Cosmos DB for MongoDB </a:t>
                      </a:r>
                      <a:r>
                        <a:rPr lang="en-US" sz="1100" kern="1200" err="1">
                          <a:solidFill>
                            <a:srgbClr val="444444"/>
                          </a:solidFill>
                          <a:latin typeface="Segoe Sans Text" pitchFamily="2" charset="0"/>
                          <a:ea typeface="+mn-ea"/>
                          <a:cs typeface="Segoe Sans Text" pitchFamily="2" charset="0"/>
                        </a:rPr>
                        <a:t>vCore</a:t>
                      </a:r>
                      <a:endParaRPr lang="en-US" sz="1100" kern="1200">
                        <a:solidFill>
                          <a:srgbClr val="444444"/>
                        </a:solidFill>
                        <a:latin typeface="Segoe Sans Text" pitchFamily="2" charset="0"/>
                        <a:ea typeface="+mn-ea"/>
                        <a:cs typeface="Segoe Sans Text"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kern="1200">
                          <a:solidFill>
                            <a:srgbClr val="444444"/>
                          </a:solidFill>
                          <a:latin typeface="Segoe Sans Text" pitchFamily="2" charset="0"/>
                          <a:ea typeface="+mn-ea"/>
                          <a:cs typeface="Segoe Sans Text" pitchFamily="2" charset="0"/>
                        </a:rPr>
                        <a:t>Azure Cosmos DB for </a:t>
                      </a:r>
                      <a:r>
                        <a:rPr lang="pt-BR" sz="1100" kern="1200" err="1">
                          <a:solidFill>
                            <a:srgbClr val="444444"/>
                          </a:solidFill>
                          <a:latin typeface="Segoe Sans Text" pitchFamily="2" charset="0"/>
                          <a:ea typeface="+mn-ea"/>
                          <a:cs typeface="Segoe Sans Text" pitchFamily="2" charset="0"/>
                        </a:rPr>
                        <a:t>NoSQL</a:t>
                      </a:r>
                      <a:endParaRPr lang="pt-BR" sz="1100" kern="1200">
                        <a:solidFill>
                          <a:srgbClr val="444444"/>
                        </a:solidFill>
                        <a:latin typeface="Segoe Sans Text" pitchFamily="2" charset="0"/>
                        <a:ea typeface="+mn-ea"/>
                        <a:cs typeface="Segoe Sans Text"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de-DE" sz="1100" kern="1200">
                          <a:solidFill>
                            <a:srgbClr val="444444"/>
                          </a:solidFill>
                          <a:latin typeface="Segoe Sans Text" pitchFamily="2" charset="0"/>
                          <a:ea typeface="+mn-ea"/>
                          <a:cs typeface="Segoe Sans Text" pitchFamily="2" charset="0"/>
                        </a:rPr>
                        <a:t>Azure Database </a:t>
                      </a:r>
                      <a:r>
                        <a:rPr lang="de-DE" sz="1100" kern="1200" err="1">
                          <a:solidFill>
                            <a:srgbClr val="444444"/>
                          </a:solidFill>
                          <a:latin typeface="Segoe Sans Text" pitchFamily="2" charset="0"/>
                          <a:ea typeface="+mn-ea"/>
                          <a:cs typeface="Segoe Sans Text" pitchFamily="2" charset="0"/>
                        </a:rPr>
                        <a:t>for</a:t>
                      </a:r>
                      <a:r>
                        <a:rPr lang="de-DE" sz="1100" kern="1200">
                          <a:solidFill>
                            <a:srgbClr val="444444"/>
                          </a:solidFill>
                          <a:latin typeface="Segoe Sans Text" pitchFamily="2" charset="0"/>
                          <a:ea typeface="+mn-ea"/>
                          <a:cs typeface="Segoe Sans Text" pitchFamily="2" charset="0"/>
                        </a:rPr>
                        <a:t> PostgreSQL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de-DE" sz="1100" kern="1200">
                          <a:solidFill>
                            <a:srgbClr val="444444"/>
                          </a:solidFill>
                          <a:latin typeface="Segoe Sans Text" pitchFamily="2" charset="0"/>
                          <a:ea typeface="+mn-ea"/>
                          <a:cs typeface="Segoe Sans Text" pitchFamily="2" charset="0"/>
                        </a:rPr>
                        <a:t>Azure SQL </a:t>
                      </a:r>
                      <a:r>
                        <a:rPr lang="de-DE" sz="1100" kern="1200" err="1">
                          <a:solidFill>
                            <a:srgbClr val="444444"/>
                          </a:solidFill>
                          <a:latin typeface="Segoe Sans Text" pitchFamily="2" charset="0"/>
                          <a:ea typeface="+mn-ea"/>
                          <a:cs typeface="Segoe Sans Text" pitchFamily="2" charset="0"/>
                        </a:rPr>
                        <a:t>Managed</a:t>
                      </a:r>
                      <a:r>
                        <a:rPr lang="de-DE" sz="1100" kern="1200">
                          <a:solidFill>
                            <a:srgbClr val="444444"/>
                          </a:solidFill>
                          <a:latin typeface="Segoe Sans Text" pitchFamily="2" charset="0"/>
                          <a:ea typeface="+mn-ea"/>
                          <a:cs typeface="Segoe Sans Text" pitchFamily="2" charset="0"/>
                        </a:rPr>
                        <a:t> Instance</a:t>
                      </a:r>
                      <a:endParaRPr lang="LID4096" sz="1100" kern="1200">
                        <a:solidFill>
                          <a:srgbClr val="444444"/>
                        </a:solidFill>
                        <a:latin typeface="Segoe Sans Text" pitchFamily="2" charset="0"/>
                        <a:ea typeface="+mn-ea"/>
                        <a:cs typeface="Segoe Sans Text" pitchFamily="2" charset="0"/>
                      </a:endParaRPr>
                    </a:p>
                  </a:txBody>
                  <a:tcPr>
                    <a:noFill/>
                  </a:tcPr>
                </a:tc>
                <a:extLst>
                  <a:ext uri="{0D108BD9-81ED-4DB2-BD59-A6C34878D82A}">
                    <a16:rowId xmlns:a16="http://schemas.microsoft.com/office/drawing/2014/main" val="3840944010"/>
                  </a:ext>
                </a:extLst>
              </a:tr>
            </a:tbl>
          </a:graphicData>
        </a:graphic>
      </p:graphicFrame>
      <p:sp>
        <p:nvSpPr>
          <p:cNvPr id="17" name="Title 1">
            <a:extLst>
              <a:ext uri="{FF2B5EF4-FFF2-40B4-BE49-F238E27FC236}">
                <a16:creationId xmlns:a16="http://schemas.microsoft.com/office/drawing/2014/main" id="{5080A29A-43D4-9290-5873-AE79682C1EF5}"/>
              </a:ext>
            </a:extLst>
          </p:cNvPr>
          <p:cNvSpPr txBox="1">
            <a:spLocks/>
          </p:cNvSpPr>
          <p:nvPr/>
        </p:nvSpPr>
        <p:spPr>
          <a:xfrm>
            <a:off x="8127998" y="399261"/>
            <a:ext cx="3739324" cy="705600"/>
          </a:xfrm>
          <a:prstGeom prst="rect">
            <a:avLst/>
          </a:prstGeom>
          <a:solidFill>
            <a:srgbClr val="243A5E"/>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Sans Text Semibold" pitchFamily="2" charset="0"/>
                <a:cs typeface="Segoe Sans Text Semibold" pitchFamily="2" charset="0"/>
              </a:rPr>
              <a:t>Call to Action</a:t>
            </a:r>
          </a:p>
        </p:txBody>
      </p:sp>
      <p:sp>
        <p:nvSpPr>
          <p:cNvPr id="20" name="Rectangle 1">
            <a:extLst>
              <a:ext uri="{FF2B5EF4-FFF2-40B4-BE49-F238E27FC236}">
                <a16:creationId xmlns:a16="http://schemas.microsoft.com/office/drawing/2014/main" id="{B8095B4D-78A7-C650-2983-702F00D62B46}"/>
              </a:ext>
              <a:ext uri="{C183D7F6-B498-43B3-948B-1728B52AA6E4}">
                <adec:decorative xmlns:adec="http://schemas.microsoft.com/office/drawing/2017/decorative" val="1"/>
              </a:ext>
            </a:extLst>
          </p:cNvPr>
          <p:cNvSpPr>
            <a:spLocks noChangeArrowheads="1"/>
          </p:cNvSpPr>
          <p:nvPr/>
        </p:nvSpPr>
        <p:spPr bwMode="auto">
          <a:xfrm>
            <a:off x="12392299" y="2800315"/>
            <a:ext cx="4571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000" b="0" i="0" u="none" strike="noStrike" kern="1200" cap="none" spc="0" normalizeH="0" baseline="0" noProof="0">
                <a:ln>
                  <a:noFill/>
                </a:ln>
                <a:solidFill>
                  <a:srgbClr val="212121"/>
                </a:solidFill>
                <a:effectLst/>
                <a:uLnTx/>
                <a:uFillTx/>
                <a:latin typeface="Segoe Sans Text" pitchFamily="2" charset="0"/>
                <a:cs typeface="Segoe Sans Text" pitchFamily="2" charset="0"/>
              </a:rPr>
            </a:br>
            <a:endParaRPr kumimoji="0" lang="en-US" altLang="en-US" sz="1800" b="0" i="0" u="none" strike="noStrike" kern="1200" cap="none" spc="0" normalizeH="0" baseline="0" noProof="0">
              <a:ln>
                <a:noFill/>
              </a:ln>
              <a:solidFill>
                <a:srgbClr val="1A1A1A"/>
              </a:solidFill>
              <a:effectLst/>
              <a:uLnTx/>
              <a:uFillTx/>
              <a:latin typeface="Segoe Sans Text" pitchFamily="2" charset="0"/>
              <a:cs typeface="Segoe Sans Text" pitchFamily="2" charset="0"/>
            </a:endParaRPr>
          </a:p>
        </p:txBody>
      </p:sp>
      <p:sp>
        <p:nvSpPr>
          <p:cNvPr id="21" name="Rectangle 2">
            <a:extLst>
              <a:ext uri="{FF2B5EF4-FFF2-40B4-BE49-F238E27FC236}">
                <a16:creationId xmlns:a16="http://schemas.microsoft.com/office/drawing/2014/main" id="{7EA2F5AF-2F83-BEDF-B7E8-91ED78453184}"/>
              </a:ext>
              <a:ext uri="{C183D7F6-B498-43B3-948B-1728B52AA6E4}">
                <adec:decorative xmlns:adec="http://schemas.microsoft.com/office/drawing/2017/decorative" val="1"/>
              </a:ext>
            </a:extLst>
          </p:cNvPr>
          <p:cNvSpPr>
            <a:spLocks noChangeArrowheads="1"/>
          </p:cNvSpPr>
          <p:nvPr/>
        </p:nvSpPr>
        <p:spPr bwMode="auto">
          <a:xfrm>
            <a:off x="12392299" y="3319654"/>
            <a:ext cx="4571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000" b="0" i="0" u="none" strike="noStrike" kern="1200" cap="none" spc="0" normalizeH="0" baseline="0" noProof="0">
                <a:ln>
                  <a:noFill/>
                </a:ln>
                <a:solidFill>
                  <a:srgbClr val="212121"/>
                </a:solidFill>
                <a:effectLst/>
                <a:uLnTx/>
                <a:uFillTx/>
                <a:latin typeface="Segoe Sans Text" pitchFamily="2" charset="0"/>
                <a:cs typeface="Segoe Sans Text" pitchFamily="2" charset="0"/>
              </a:rPr>
            </a:br>
            <a:endParaRPr kumimoji="0" lang="en-US" altLang="en-US" sz="1800" b="0" i="0" u="none" strike="noStrike" kern="1200" cap="none" spc="0" normalizeH="0" baseline="0" noProof="0">
              <a:ln>
                <a:noFill/>
              </a:ln>
              <a:solidFill>
                <a:srgbClr val="1A1A1A"/>
              </a:solidFill>
              <a:effectLst/>
              <a:uLnTx/>
              <a:uFillTx/>
              <a:latin typeface="Segoe Sans Text" pitchFamily="2" charset="0"/>
              <a:cs typeface="Segoe Sans Text" pitchFamily="2" charset="0"/>
            </a:endParaRPr>
          </a:p>
        </p:txBody>
      </p:sp>
      <p:sp>
        <p:nvSpPr>
          <p:cNvPr id="25" name="Rectangle 24">
            <a:extLst>
              <a:ext uri="{FF2B5EF4-FFF2-40B4-BE49-F238E27FC236}">
                <a16:creationId xmlns:a16="http://schemas.microsoft.com/office/drawing/2014/main" id="{7F5AEB2C-74C3-18B9-5A57-474477D3AC28}"/>
              </a:ext>
            </a:extLst>
          </p:cNvPr>
          <p:cNvSpPr/>
          <p:nvPr/>
        </p:nvSpPr>
        <p:spPr>
          <a:xfrm>
            <a:off x="8128000" y="1615893"/>
            <a:ext cx="3739324" cy="1465200"/>
          </a:xfrm>
          <a:prstGeom prst="rect">
            <a:avLst/>
          </a:prstGeom>
          <a:solidFill>
            <a:schemeClr val="bg1">
              <a:lumMod val="95000"/>
            </a:schemeClr>
          </a:solidFill>
          <a:ln>
            <a:solidFill>
              <a:srgbClr val="243A5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Sans Text" pitchFamily="2" charset="0"/>
                <a:cs typeface="Segoe Sans Text" pitchFamily="2" charset="0"/>
              </a:rPr>
              <a:t>Visit your Skill Workspace in Engage 360</a:t>
            </a:r>
            <a:br>
              <a:rPr kumimoji="0" lang="en-US" sz="1100" b="0" i="0" u="none" strike="noStrike" kern="0" cap="none" spc="0" normalizeH="0" baseline="0" noProof="0">
                <a:ln>
                  <a:noFill/>
                </a:ln>
                <a:solidFill>
                  <a:sysClr val="windowText" lastClr="000000"/>
                </a:solidFill>
                <a:effectLst/>
                <a:uLnTx/>
                <a:uFillTx/>
                <a:latin typeface="Segoe Sans Text" pitchFamily="2" charset="0"/>
                <a:cs typeface="Segoe Sans Text" pitchFamily="2" charset="0"/>
              </a:rPr>
            </a:br>
            <a:r>
              <a:rPr kumimoji="0" lang="en-US" sz="1100" b="0" i="0" u="none" strike="noStrike" kern="0" cap="none" spc="0" normalizeH="0" baseline="0" noProof="0">
                <a:ln>
                  <a:noFill/>
                </a:ln>
                <a:solidFill>
                  <a:schemeClr val="accent3">
                    <a:lumMod val="75000"/>
                  </a:schemeClr>
                </a:solidFill>
                <a:effectLst/>
                <a:uLnTx/>
                <a:uFillTx/>
                <a:latin typeface="Segoe Sans Text" pitchFamily="2" charset="0"/>
                <a:ea typeface="Calibri" panose="020F0502020204030204"/>
                <a:cs typeface="Segoe Sans Text" pitchFamily="2" charset="0"/>
                <a:hlinkClick r:id="rId4">
                  <a:extLst>
                    <a:ext uri="{A12FA001-AC4F-418D-AE19-62706E023703}">
                      <ahyp:hlinkClr xmlns:ahyp="http://schemas.microsoft.com/office/drawing/2018/hyperlinkcolor" val="tx"/>
                    </a:ext>
                  </a:extLst>
                </a:hlinkClick>
              </a:rPr>
              <a:t>Skills (microsoft.com)</a:t>
            </a:r>
            <a:r>
              <a:rPr kumimoji="0" lang="en-US" sz="1100" b="0" i="0" u="none" strike="noStrike" kern="0" cap="none" spc="0" normalizeH="0" baseline="0" noProof="0">
                <a:ln>
                  <a:noFill/>
                </a:ln>
                <a:solidFill>
                  <a:srgbClr val="0078D4"/>
                </a:solidFill>
                <a:effectLst/>
                <a:uLnTx/>
                <a:uFillTx/>
                <a:latin typeface="Segoe Sans Text" pitchFamily="2" charset="0"/>
                <a:ea typeface="Calibri" panose="020F0502020204030204"/>
                <a:cs typeface="Segoe Sans Text" pitchFamily="2" charset="0"/>
                <a:hlinkClick r:id="rId4">
                  <a:extLst>
                    <a:ext uri="{A12FA001-AC4F-418D-AE19-62706E023703}">
                      <ahyp:hlinkClr xmlns:ahyp="http://schemas.microsoft.com/office/drawing/2018/hyperlinkcolor" val="tx"/>
                    </a:ext>
                  </a:extLst>
                </a:hlinkClick>
              </a:rPr>
              <a:t> </a:t>
            </a:r>
            <a:br>
              <a:rPr kumimoji="0" lang="en-US" sz="1100" b="0" i="0" u="none" strike="noStrike" kern="0" cap="none" spc="0" normalizeH="0" baseline="0" noProof="0">
                <a:ln>
                  <a:noFill/>
                </a:ln>
                <a:solidFill>
                  <a:prstClr val="white"/>
                </a:solidFill>
                <a:effectLst/>
                <a:uLnTx/>
                <a:uFillTx/>
                <a:latin typeface="Segoe Sans Text" pitchFamily="2" charset="0"/>
                <a:ea typeface="Calibri" panose="020F0502020204030204"/>
                <a:cs typeface="Segoe Sans Text" pitchFamily="2" charset="0"/>
              </a:rPr>
            </a:br>
            <a:r>
              <a:rPr kumimoji="0" lang="en-US" sz="1100" b="0" i="0" u="none" strike="noStrike" kern="0" cap="none" spc="0" normalizeH="0" baseline="0" noProof="0">
                <a:ln>
                  <a:noFill/>
                </a:ln>
                <a:solidFill>
                  <a:sysClr val="windowText" lastClr="000000"/>
                </a:solidFill>
                <a:effectLst/>
                <a:uLnTx/>
                <a:uFillTx/>
                <a:latin typeface="Segoe Sans Text" pitchFamily="2" charset="0"/>
                <a:cs typeface="Segoe Sans Text" pitchFamily="2" charset="0"/>
              </a:rPr>
              <a:t>Default skills will be listed in your skill list</a:t>
            </a:r>
          </a:p>
        </p:txBody>
      </p:sp>
      <p:pic>
        <p:nvPicPr>
          <p:cNvPr id="43" name="Picture 42" descr="Screen capture of the Manage Skills section of the Skill Workspace">
            <a:extLst>
              <a:ext uri="{FF2B5EF4-FFF2-40B4-BE49-F238E27FC236}">
                <a16:creationId xmlns:a16="http://schemas.microsoft.com/office/drawing/2014/main" id="{5432826B-E313-1CC3-C820-728C1242221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78079" y="2292884"/>
            <a:ext cx="2923601" cy="582458"/>
          </a:xfrm>
          <a:prstGeom prst="rect">
            <a:avLst/>
          </a:prstGeom>
          <a:ln>
            <a:solidFill>
              <a:schemeClr val="tx1"/>
            </a:solidFill>
          </a:ln>
        </p:spPr>
      </p:pic>
      <p:sp>
        <p:nvSpPr>
          <p:cNvPr id="26" name="Rectangle 25">
            <a:extLst>
              <a:ext uri="{FF2B5EF4-FFF2-40B4-BE49-F238E27FC236}">
                <a16:creationId xmlns:a16="http://schemas.microsoft.com/office/drawing/2014/main" id="{38EB7EB5-B55A-F478-8F3A-FE5B29A5C508}"/>
              </a:ext>
            </a:extLst>
          </p:cNvPr>
          <p:cNvSpPr/>
          <p:nvPr/>
        </p:nvSpPr>
        <p:spPr>
          <a:xfrm>
            <a:off x="8127998" y="3197884"/>
            <a:ext cx="3739324" cy="1466550"/>
          </a:xfrm>
          <a:prstGeom prst="rect">
            <a:avLst/>
          </a:prstGeom>
          <a:solidFill>
            <a:schemeClr val="bg1">
              <a:lumMod val="95000"/>
            </a:schemeClr>
          </a:solidFill>
          <a:ln>
            <a:solidFill>
              <a:srgbClr val="243A5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Sans Text" pitchFamily="2" charset="0"/>
                <a:cs typeface="Segoe Sans Text" pitchFamily="2" charset="0"/>
              </a:rPr>
              <a:t>Select default skills, or browse the catalog for additional skills to Accept and add to your skill list</a:t>
            </a:r>
          </a:p>
        </p:txBody>
      </p:sp>
      <p:pic>
        <p:nvPicPr>
          <p:cNvPr id="15" name="Picture 14">
            <a:extLst>
              <a:ext uri="{FF2B5EF4-FFF2-40B4-BE49-F238E27FC236}">
                <a16:creationId xmlns:a16="http://schemas.microsoft.com/office/drawing/2014/main" id="{172BC6F1-005A-1EC0-6E83-4315B15705D6}"/>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77674" y="1313492"/>
            <a:ext cx="1170426" cy="342852"/>
          </a:xfrm>
          <a:prstGeom prst="rect">
            <a:avLst/>
          </a:prstGeom>
        </p:spPr>
      </p:pic>
      <p:pic>
        <p:nvPicPr>
          <p:cNvPr id="39" name="Graphic 38">
            <a:extLst>
              <a:ext uri="{FF2B5EF4-FFF2-40B4-BE49-F238E27FC236}">
                <a16:creationId xmlns:a16="http://schemas.microsoft.com/office/drawing/2014/main" id="{BC8AD370-3BBA-0414-0B74-25CAB678603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5730" y="105147"/>
            <a:ext cx="1318592" cy="1318592"/>
          </a:xfrm>
          <a:prstGeom prst="rect">
            <a:avLst/>
          </a:prstGeom>
        </p:spPr>
      </p:pic>
      <p:cxnSp>
        <p:nvCxnSpPr>
          <p:cNvPr id="6" name="Straight Connector 5">
            <a:extLst>
              <a:ext uri="{FF2B5EF4-FFF2-40B4-BE49-F238E27FC236}">
                <a16:creationId xmlns:a16="http://schemas.microsoft.com/office/drawing/2014/main" id="{1C39B919-82DD-E9D9-68B7-BE717CBDACEC}"/>
              </a:ext>
              <a:ext uri="{C183D7F6-B498-43B3-948B-1728B52AA6E4}">
                <adec:decorative xmlns:adec="http://schemas.microsoft.com/office/drawing/2017/decorative" val="1"/>
              </a:ext>
            </a:extLst>
          </p:cNvPr>
          <p:cNvCxnSpPr>
            <a:cxnSpLocks/>
          </p:cNvCxnSpPr>
          <p:nvPr/>
        </p:nvCxnSpPr>
        <p:spPr>
          <a:xfrm>
            <a:off x="634698" y="1707292"/>
            <a:ext cx="7133082" cy="0"/>
          </a:xfrm>
          <a:prstGeom prst="line">
            <a:avLst/>
          </a:prstGeom>
          <a:ln w="38100">
            <a:solidFill>
              <a:srgbClr val="243A5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Picture 8" descr="Screen capture of the Skill Workspace dropdown list.">
            <a:extLst>
              <a:ext uri="{FF2B5EF4-FFF2-40B4-BE49-F238E27FC236}">
                <a16:creationId xmlns:a16="http://schemas.microsoft.com/office/drawing/2014/main" id="{6FFD6405-CC50-BE91-6D76-4190AD78C44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80033" y="3683610"/>
            <a:ext cx="2921647" cy="854593"/>
          </a:xfrm>
          <a:prstGeom prst="rect">
            <a:avLst/>
          </a:prstGeom>
          <a:ln>
            <a:solidFill>
              <a:srgbClr val="243A5E"/>
            </a:solidFill>
          </a:ln>
        </p:spPr>
      </p:pic>
      <p:sp>
        <p:nvSpPr>
          <p:cNvPr id="10" name="Rectangle 9">
            <a:extLst>
              <a:ext uri="{FF2B5EF4-FFF2-40B4-BE49-F238E27FC236}">
                <a16:creationId xmlns:a16="http://schemas.microsoft.com/office/drawing/2014/main" id="{23C07727-D87C-1295-8BFB-76D0194A3049}"/>
              </a:ext>
            </a:extLst>
          </p:cNvPr>
          <p:cNvSpPr/>
          <p:nvPr/>
        </p:nvSpPr>
        <p:spPr>
          <a:xfrm>
            <a:off x="8127998" y="4776555"/>
            <a:ext cx="3739324" cy="1466550"/>
          </a:xfrm>
          <a:prstGeom prst="rect">
            <a:avLst/>
          </a:prstGeom>
          <a:solidFill>
            <a:schemeClr val="bg1">
              <a:lumMod val="95000"/>
            </a:schemeClr>
          </a:solidFill>
          <a:ln>
            <a:solidFill>
              <a:srgbClr val="243A5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Sans Text" pitchFamily="2" charset="0"/>
                <a:cs typeface="Segoe Sans Text" pitchFamily="2" charset="0"/>
              </a:rPr>
              <a:t>Choose or update the skill proficiency level for skills in skill list, according to your actual skills</a:t>
            </a:r>
          </a:p>
        </p:txBody>
      </p:sp>
      <p:sp>
        <p:nvSpPr>
          <p:cNvPr id="44" name="Oval 43">
            <a:extLst>
              <a:ext uri="{FF2B5EF4-FFF2-40B4-BE49-F238E27FC236}">
                <a16:creationId xmlns:a16="http://schemas.microsoft.com/office/drawing/2014/main" id="{DC886949-57E2-2AEC-E0D5-8B457087FD14}"/>
              </a:ext>
              <a:ext uri="{C183D7F6-B498-43B3-948B-1728B52AA6E4}">
                <adec:decorative xmlns:adec="http://schemas.microsoft.com/office/drawing/2017/decorative" val="1"/>
              </a:ext>
            </a:extLst>
          </p:cNvPr>
          <p:cNvSpPr/>
          <p:nvPr/>
        </p:nvSpPr>
        <p:spPr>
          <a:xfrm>
            <a:off x="7242236" y="4990269"/>
            <a:ext cx="1136968" cy="102687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Segoe Sans Text" pitchFamily="2" charset="0"/>
              <a:cs typeface="Segoe Sans Text" pitchFamily="2" charset="0"/>
            </a:endParaRPr>
          </a:p>
        </p:txBody>
      </p:sp>
      <p:pic>
        <p:nvPicPr>
          <p:cNvPr id="14" name="Graphic 13">
            <a:extLst>
              <a:ext uri="{FF2B5EF4-FFF2-40B4-BE49-F238E27FC236}">
                <a16:creationId xmlns:a16="http://schemas.microsoft.com/office/drawing/2014/main" id="{F4009B0D-74A1-182C-30FD-E812DCE35D6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28177" y="5051696"/>
            <a:ext cx="914400" cy="914400"/>
          </a:xfrm>
          <a:prstGeom prst="rect">
            <a:avLst/>
          </a:prstGeom>
        </p:spPr>
      </p:pic>
      <p:sp>
        <p:nvSpPr>
          <p:cNvPr id="46" name="Oval 45">
            <a:extLst>
              <a:ext uri="{FF2B5EF4-FFF2-40B4-BE49-F238E27FC236}">
                <a16:creationId xmlns:a16="http://schemas.microsoft.com/office/drawing/2014/main" id="{5DAB7A64-9B80-DB6E-AD1D-1A4819FDE1F9}"/>
              </a:ext>
              <a:ext uri="{C183D7F6-B498-43B3-948B-1728B52AA6E4}">
                <adec:decorative xmlns:adec="http://schemas.microsoft.com/office/drawing/2017/decorative" val="1"/>
              </a:ext>
            </a:extLst>
          </p:cNvPr>
          <p:cNvSpPr/>
          <p:nvPr/>
        </p:nvSpPr>
        <p:spPr>
          <a:xfrm>
            <a:off x="7275467" y="1841422"/>
            <a:ext cx="1136968" cy="102687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Segoe Sans Text" pitchFamily="2" charset="0"/>
              <a:cs typeface="Segoe Sans Text" pitchFamily="2" charset="0"/>
            </a:endParaRPr>
          </a:p>
        </p:txBody>
      </p:sp>
      <p:pic>
        <p:nvPicPr>
          <p:cNvPr id="22" name="Graphic 21">
            <a:extLst>
              <a:ext uri="{FF2B5EF4-FFF2-40B4-BE49-F238E27FC236}">
                <a16:creationId xmlns:a16="http://schemas.microsoft.com/office/drawing/2014/main" id="{BDEB1FEE-36D2-12BC-2C2B-7A363DBD2A5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8238" y="1925837"/>
            <a:ext cx="914400" cy="914400"/>
          </a:xfrm>
          <a:prstGeom prst="rect">
            <a:avLst/>
          </a:prstGeom>
        </p:spPr>
      </p:pic>
      <p:sp>
        <p:nvSpPr>
          <p:cNvPr id="45" name="Oval 44">
            <a:extLst>
              <a:ext uri="{FF2B5EF4-FFF2-40B4-BE49-F238E27FC236}">
                <a16:creationId xmlns:a16="http://schemas.microsoft.com/office/drawing/2014/main" id="{58135DA3-6768-C8B3-F150-08C3CF657CE1}"/>
              </a:ext>
              <a:ext uri="{C183D7F6-B498-43B3-948B-1728B52AA6E4}">
                <adec:decorative xmlns:adec="http://schemas.microsoft.com/office/drawing/2017/decorative" val="1"/>
              </a:ext>
            </a:extLst>
          </p:cNvPr>
          <p:cNvSpPr/>
          <p:nvPr/>
        </p:nvSpPr>
        <p:spPr>
          <a:xfrm>
            <a:off x="7247320" y="3454669"/>
            <a:ext cx="1136968" cy="102687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Segoe Sans Text" pitchFamily="2" charset="0"/>
              <a:cs typeface="Segoe Sans Text" pitchFamily="2" charset="0"/>
            </a:endParaRPr>
          </a:p>
        </p:txBody>
      </p:sp>
      <p:pic>
        <p:nvPicPr>
          <p:cNvPr id="37" name="Graphic 36">
            <a:extLst>
              <a:ext uri="{FF2B5EF4-FFF2-40B4-BE49-F238E27FC236}">
                <a16:creationId xmlns:a16="http://schemas.microsoft.com/office/drawing/2014/main" id="{18FA5C34-3857-F1CE-C60F-E15F77115C1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18238" y="3513780"/>
            <a:ext cx="914400" cy="914400"/>
          </a:xfrm>
          <a:prstGeom prst="rect">
            <a:avLst/>
          </a:prstGeom>
        </p:spPr>
      </p:pic>
      <p:pic>
        <p:nvPicPr>
          <p:cNvPr id="57" name="Picture 56">
            <a:extLst>
              <a:ext uri="{FF2B5EF4-FFF2-40B4-BE49-F238E27FC236}">
                <a16:creationId xmlns:a16="http://schemas.microsoft.com/office/drawing/2014/main" id="{62FE71EA-6564-BAED-7804-C71ADAB9CE4F}"/>
              </a:ext>
              <a:ext uri="{C183D7F6-B498-43B3-948B-1728B52AA6E4}">
                <adec:decorative xmlns:adec="http://schemas.microsoft.com/office/drawing/2017/decorative" val="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729447" y="5308480"/>
            <a:ext cx="1427881" cy="301296"/>
          </a:xfrm>
          <a:prstGeom prst="rect">
            <a:avLst/>
          </a:prstGeom>
          <a:ln>
            <a:solidFill>
              <a:srgbClr val="243A5E"/>
            </a:solidFill>
          </a:ln>
        </p:spPr>
      </p:pic>
      <p:pic>
        <p:nvPicPr>
          <p:cNvPr id="59" name="Picture 58">
            <a:extLst>
              <a:ext uri="{FF2B5EF4-FFF2-40B4-BE49-F238E27FC236}">
                <a16:creationId xmlns:a16="http://schemas.microsoft.com/office/drawing/2014/main" id="{878C2FD3-0236-7A80-BED5-DA58F460E7C6}"/>
              </a:ext>
              <a:ext uri="{C183D7F6-B498-43B3-948B-1728B52AA6E4}">
                <adec:decorative xmlns:adec="http://schemas.microsoft.com/office/drawing/2017/decorative" val="1"/>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720229" y="5617288"/>
            <a:ext cx="1437099" cy="327348"/>
          </a:xfrm>
          <a:prstGeom prst="rect">
            <a:avLst/>
          </a:prstGeom>
          <a:ln>
            <a:solidFill>
              <a:srgbClr val="243A5E"/>
            </a:solidFill>
          </a:ln>
        </p:spPr>
      </p:pic>
      <p:pic>
        <p:nvPicPr>
          <p:cNvPr id="61" name="Picture 60">
            <a:extLst>
              <a:ext uri="{FF2B5EF4-FFF2-40B4-BE49-F238E27FC236}">
                <a16:creationId xmlns:a16="http://schemas.microsoft.com/office/drawing/2014/main" id="{1FC827B2-87B7-DD5B-0268-7B020E1B3994}"/>
              </a:ext>
              <a:ext uri="{C183D7F6-B498-43B3-948B-1728B52AA6E4}">
                <adec:decorative xmlns:adec="http://schemas.microsoft.com/office/drawing/2017/decorative" val="1"/>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154519" y="5302368"/>
            <a:ext cx="1427881" cy="313754"/>
          </a:xfrm>
          <a:prstGeom prst="rect">
            <a:avLst/>
          </a:prstGeom>
          <a:ln>
            <a:solidFill>
              <a:srgbClr val="243A5E"/>
            </a:solidFill>
          </a:ln>
        </p:spPr>
      </p:pic>
      <p:pic>
        <p:nvPicPr>
          <p:cNvPr id="65" name="Picture 64">
            <a:extLst>
              <a:ext uri="{FF2B5EF4-FFF2-40B4-BE49-F238E27FC236}">
                <a16:creationId xmlns:a16="http://schemas.microsoft.com/office/drawing/2014/main" id="{24E2756E-77BC-1AF9-5A48-56FB6569D6CD}"/>
              </a:ext>
              <a:ext uri="{C183D7F6-B498-43B3-948B-1728B52AA6E4}">
                <adec:decorative xmlns:adec="http://schemas.microsoft.com/office/drawing/2017/decorative" val="1"/>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154519" y="5621356"/>
            <a:ext cx="1427881" cy="323279"/>
          </a:xfrm>
          <a:prstGeom prst="rect">
            <a:avLst/>
          </a:prstGeom>
          <a:ln>
            <a:solidFill>
              <a:srgbClr val="243A5E"/>
            </a:solidFill>
          </a:ln>
        </p:spPr>
      </p:pic>
      <p:sp>
        <p:nvSpPr>
          <p:cNvPr id="7" name="TextBox 6">
            <a:extLst>
              <a:ext uri="{FF2B5EF4-FFF2-40B4-BE49-F238E27FC236}">
                <a16:creationId xmlns:a16="http://schemas.microsoft.com/office/drawing/2014/main" id="{359E35AA-E607-2997-DE32-68AE89697769}"/>
              </a:ext>
            </a:extLst>
          </p:cNvPr>
          <p:cNvSpPr txBox="1"/>
          <p:nvPr/>
        </p:nvSpPr>
        <p:spPr>
          <a:xfrm>
            <a:off x="1308623" y="6090148"/>
            <a:ext cx="6082848" cy="2616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de-DE" sz="1100" b="0" i="0" kern="1200">
                <a:solidFill>
                  <a:srgbClr val="444444"/>
                </a:solidFill>
                <a:effectLst/>
                <a:latin typeface="Segoe Sans Text" pitchFamily="2" charset="0"/>
                <a:cs typeface="Segoe Sans Text" pitchFamily="2" charset="0"/>
                <a:hlinkClick r:id="rId20"/>
              </a:rPr>
              <a:t>In addition to your skills update, assure you are accredited to your technology specific VBDs!</a:t>
            </a:r>
            <a:endParaRPr lang="en-US" sz="1100" b="0" i="0" kern="1200">
              <a:solidFill>
                <a:srgbClr val="444444"/>
              </a:solidFill>
              <a:effectLst/>
              <a:latin typeface="Segoe Sans Text" pitchFamily="2" charset="0"/>
              <a:cs typeface="Segoe Sans Text" pitchFamily="2" charset="0"/>
            </a:endParaRPr>
          </a:p>
        </p:txBody>
      </p:sp>
    </p:spTree>
    <p:custDataLst>
      <p:tags r:id="rId1"/>
    </p:custDataLst>
    <p:extLst>
      <p:ext uri="{BB962C8B-B14F-4D97-AF65-F5344CB8AC3E}">
        <p14:creationId xmlns:p14="http://schemas.microsoft.com/office/powerpoint/2010/main" val="1694121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ABE24F-FD9B-14B9-B85E-098C0C0147DA}"/>
              </a:ext>
            </a:extLst>
          </p:cNvPr>
          <p:cNvSpPr>
            <a:spLocks noGrp="1"/>
          </p:cNvSpPr>
          <p:nvPr>
            <p:ph type="title" idx="4294967295"/>
          </p:nvPr>
        </p:nvSpPr>
        <p:spPr>
          <a:xfrm>
            <a:off x="584200" y="976313"/>
            <a:ext cx="40735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Complete the evaluation</a:t>
            </a:r>
          </a:p>
        </p:txBody>
      </p:sp>
      <p:sp>
        <p:nvSpPr>
          <p:cNvPr id="3" name="Text Placeholder 2">
            <a:extLst>
              <a:ext uri="{FF2B5EF4-FFF2-40B4-BE49-F238E27FC236}">
                <a16:creationId xmlns:a16="http://schemas.microsoft.com/office/drawing/2014/main" id="{E6D7E258-75FF-7C0D-1CB2-2192F7FC90D2}"/>
              </a:ext>
            </a:extLst>
          </p:cNvPr>
          <p:cNvSpPr>
            <a:spLocks noGrp="1"/>
          </p:cNvSpPr>
          <p:nvPr>
            <p:ph type="body" sz="quarter" idx="32"/>
          </p:nvPr>
        </p:nvSpPr>
        <p:spPr>
          <a:xfrm>
            <a:off x="584201" y="2335634"/>
            <a:ext cx="4073524" cy="2583271"/>
          </a:xfrm>
        </p:spPr>
        <p:txBody>
          <a:bodyPr/>
          <a:lstStyle/>
          <a:p>
            <a:r>
              <a:rPr lang="en-US" b="0">
                <a:latin typeface="Segoe Sans Text"/>
                <a:ea typeface="+mn-lt"/>
                <a:cs typeface="Segoe Sans Text"/>
              </a:rPr>
              <a:t>Complete the </a:t>
            </a:r>
            <a:r>
              <a:rPr lang="en-US" b="0">
                <a:latin typeface="Segoe Sans Text"/>
                <a:ea typeface="+mn-lt"/>
                <a:cs typeface="Segoe Sans Text"/>
                <a:hlinkClick r:id="rId3">
                  <a:extLst>
                    <a:ext uri="{A12FA001-AC4F-418D-AE19-62706E023703}">
                      <ahyp:hlinkClr xmlns:ahyp="http://schemas.microsoft.com/office/drawing/2018/hyperlinkcolor" val="tx"/>
                    </a:ext>
                  </a:extLst>
                </a:hlinkClick>
              </a:rPr>
              <a:t>evaluation survey.</a:t>
            </a:r>
          </a:p>
          <a:p>
            <a:endParaRPr lang="en-US" u="sng">
              <a:latin typeface="Segoe Sans Text" pitchFamily="2" charset="0"/>
              <a:cs typeface="Segoe Sans Text" pitchFamily="2" charset="0"/>
            </a:endParaRPr>
          </a:p>
          <a:p>
            <a:r>
              <a:rPr lang="en-US" b="0">
                <a:latin typeface="Segoe Sans Text"/>
                <a:cs typeface="Segoe Sans Text"/>
              </a:rPr>
              <a:t>This link is available in your Student guide, in the General chat, and you will also receive it via email.</a:t>
            </a:r>
            <a:endParaRPr lang="en-US"/>
          </a:p>
        </p:txBody>
      </p:sp>
      <p:sp>
        <p:nvSpPr>
          <p:cNvPr id="8" name="Slide Number Placeholder 5">
            <a:extLst>
              <a:ext uri="{FF2B5EF4-FFF2-40B4-BE49-F238E27FC236}">
                <a16:creationId xmlns:a16="http://schemas.microsoft.com/office/drawing/2014/main" id="{2F5D95CA-216D-69B6-A621-A885D7416E6C}"/>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
        <p:nvSpPr>
          <p:cNvPr id="7" name="Picture Placeholder 6">
            <a:extLst>
              <a:ext uri="{FF2B5EF4-FFF2-40B4-BE49-F238E27FC236}">
                <a16:creationId xmlns:a16="http://schemas.microsoft.com/office/drawing/2014/main" id="{58671677-A40E-7809-CBAF-185DAB4B79E6}"/>
              </a:ext>
              <a:ext uri="{C183D7F6-B498-43B3-948B-1728B52AA6E4}">
                <adec:decorative xmlns:adec="http://schemas.microsoft.com/office/drawing/2017/decorative" val="1"/>
              </a:ext>
            </a:extLst>
          </p:cNvPr>
          <p:cNvSpPr>
            <a:spLocks noGrp="1"/>
          </p:cNvSpPr>
          <p:nvPr>
            <p:ph type="pic" sz="quarter" idx="10"/>
          </p:nvPr>
        </p:nvSpPr>
        <p:spPr/>
        <p:txBody>
          <a:bodyPr/>
          <a:lstStyle/>
          <a:p>
            <a:endParaRPr lang="en-US"/>
          </a:p>
        </p:txBody>
      </p:sp>
      <p:sp>
        <p:nvSpPr>
          <p:cNvPr id="2" name="Rectangle: Rounded Corners 1">
            <a:extLst>
              <a:ext uri="{FF2B5EF4-FFF2-40B4-BE49-F238E27FC236}">
                <a16:creationId xmlns:a16="http://schemas.microsoft.com/office/drawing/2014/main" id="{FD6CA91D-3573-998D-6711-F6FAC57DCDCB}"/>
              </a:ext>
              <a:ext uri="{C183D7F6-B498-43B3-948B-1728B52AA6E4}">
                <adec:decorative xmlns:adec="http://schemas.microsoft.com/office/drawing/2017/decorative" val="1"/>
              </a:ext>
            </a:extLst>
          </p:cNvPr>
          <p:cNvSpPr/>
          <p:nvPr/>
        </p:nvSpPr>
        <p:spPr>
          <a:xfrm>
            <a:off x="9690652" y="170125"/>
            <a:ext cx="1421296" cy="5920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#57</a:t>
            </a:r>
          </a:p>
        </p:txBody>
      </p:sp>
      <p:sp>
        <p:nvSpPr>
          <p:cNvPr id="19" name="Freeform: Shape 18">
            <a:extLst>
              <a:ext uri="{FF2B5EF4-FFF2-40B4-BE49-F238E27FC236}">
                <a16:creationId xmlns:a16="http://schemas.microsoft.com/office/drawing/2014/main" id="{C516CB4E-D55A-45F5-7B4B-3D0DF0AE40D6}"/>
              </a:ext>
              <a:ext uri="{C183D7F6-B498-43B3-948B-1728B52AA6E4}">
                <adec:decorative xmlns:adec="http://schemas.microsoft.com/office/drawing/2017/decorative" val="1"/>
              </a:ext>
            </a:extLst>
          </p:cNvPr>
          <p:cNvSpPr/>
          <p:nvPr/>
        </p:nvSpPr>
        <p:spPr bwMode="auto">
          <a:xfrm flipH="1">
            <a:off x="4724400" y="0"/>
            <a:ext cx="7467600" cy="6858000"/>
          </a:xfrm>
          <a:custGeom>
            <a:avLst/>
            <a:gdLst>
              <a:gd name="connsiteX0" fmla="*/ 7234229 w 7467600"/>
              <a:gd name="connsiteY0" fmla="*/ 0 h 6267450"/>
              <a:gd name="connsiteX1" fmla="*/ 6910379 w 7467600"/>
              <a:gd name="connsiteY1" fmla="*/ 0 h 6267450"/>
              <a:gd name="connsiteX2" fmla="*/ 4433879 w 7467600"/>
              <a:gd name="connsiteY2" fmla="*/ 0 h 6267450"/>
              <a:gd name="connsiteX3" fmla="*/ 4110029 w 7467600"/>
              <a:gd name="connsiteY3" fmla="*/ 0 h 6267450"/>
              <a:gd name="connsiteX4" fmla="*/ 3124200 w 7467600"/>
              <a:gd name="connsiteY4" fmla="*/ 0 h 6267450"/>
              <a:gd name="connsiteX5" fmla="*/ 2800350 w 7467600"/>
              <a:gd name="connsiteY5" fmla="*/ 0 h 6267450"/>
              <a:gd name="connsiteX6" fmla="*/ 323850 w 7467600"/>
              <a:gd name="connsiteY6" fmla="*/ 0 h 6267450"/>
              <a:gd name="connsiteX7" fmla="*/ 0 w 7467600"/>
              <a:gd name="connsiteY7" fmla="*/ 0 h 6267450"/>
              <a:gd name="connsiteX8" fmla="*/ 0 w 7467600"/>
              <a:gd name="connsiteY8" fmla="*/ 6267450 h 6267450"/>
              <a:gd name="connsiteX9" fmla="*/ 323850 w 7467600"/>
              <a:gd name="connsiteY9" fmla="*/ 6267450 h 6267450"/>
              <a:gd name="connsiteX10" fmla="*/ 2800350 w 7467600"/>
              <a:gd name="connsiteY10" fmla="*/ 6267450 h 6267450"/>
              <a:gd name="connsiteX11" fmla="*/ 3124200 w 7467600"/>
              <a:gd name="connsiteY11" fmla="*/ 6267450 h 6267450"/>
              <a:gd name="connsiteX12" fmla="*/ 4343400 w 7467600"/>
              <a:gd name="connsiteY12" fmla="*/ 6267450 h 6267450"/>
              <a:gd name="connsiteX13" fmla="*/ 4667250 w 7467600"/>
              <a:gd name="connsiteY13" fmla="*/ 6267450 h 6267450"/>
              <a:gd name="connsiteX14" fmla="*/ 7143750 w 7467600"/>
              <a:gd name="connsiteY14" fmla="*/ 6267450 h 6267450"/>
              <a:gd name="connsiteX15" fmla="*/ 7467600 w 7467600"/>
              <a:gd name="connsiteY15" fmla="*/ 6267450 h 6267450"/>
              <a:gd name="connsiteX16" fmla="*/ 7467600 w 7467600"/>
              <a:gd name="connsiteY16" fmla="*/ 233371 h 6267450"/>
              <a:gd name="connsiteX17" fmla="*/ 7234229 w 7467600"/>
              <a:gd name="connsiteY17"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7600" h="6267450">
                <a:moveTo>
                  <a:pt x="7234229" y="0"/>
                </a:moveTo>
                <a:lnTo>
                  <a:pt x="6910379" y="0"/>
                </a:lnTo>
                <a:lnTo>
                  <a:pt x="4433879" y="0"/>
                </a:lnTo>
                <a:lnTo>
                  <a:pt x="4110029" y="0"/>
                </a:lnTo>
                <a:lnTo>
                  <a:pt x="3124200" y="0"/>
                </a:lnTo>
                <a:lnTo>
                  <a:pt x="2800350" y="0"/>
                </a:lnTo>
                <a:lnTo>
                  <a:pt x="323850" y="0"/>
                </a:lnTo>
                <a:lnTo>
                  <a:pt x="0" y="0"/>
                </a:lnTo>
                <a:lnTo>
                  <a:pt x="0" y="6267450"/>
                </a:lnTo>
                <a:lnTo>
                  <a:pt x="323850" y="6267450"/>
                </a:lnTo>
                <a:lnTo>
                  <a:pt x="2800350" y="6267450"/>
                </a:lnTo>
                <a:lnTo>
                  <a:pt x="3124200" y="6267450"/>
                </a:lnTo>
                <a:lnTo>
                  <a:pt x="4343400" y="6267450"/>
                </a:lnTo>
                <a:lnTo>
                  <a:pt x="4667250" y="6267450"/>
                </a:lnTo>
                <a:lnTo>
                  <a:pt x="7143750" y="6267450"/>
                </a:lnTo>
                <a:lnTo>
                  <a:pt x="7467600" y="6267450"/>
                </a:lnTo>
                <a:lnTo>
                  <a:pt x="7467600" y="233371"/>
                </a:lnTo>
                <a:cubicBezTo>
                  <a:pt x="7467600" y="104484"/>
                  <a:pt x="7363116" y="0"/>
                  <a:pt x="7234229" y="0"/>
                </a:cubicBezTo>
                <a:close/>
              </a:path>
            </a:pathLst>
          </a:custGeom>
          <a:solidFill>
            <a:srgbClr val="FFFFFF"/>
          </a:solidFill>
          <a:ln w="9525" cap="flat" cmpd="sng" algn="ctr">
            <a:noFill/>
            <a:prstDash val="solid"/>
          </a:ln>
          <a:effectLst>
            <a:outerShdw blurRad="508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
              <a:ea typeface="+mn-ea"/>
              <a:cs typeface="Segoe UI" pitchFamily="34" charset="0"/>
            </a:endParaRPr>
          </a:p>
        </p:txBody>
      </p:sp>
      <p:pic>
        <p:nvPicPr>
          <p:cNvPr id="20" name="Picture 19">
            <a:extLst>
              <a:ext uri="{FF2B5EF4-FFF2-40B4-BE49-F238E27FC236}">
                <a16:creationId xmlns:a16="http://schemas.microsoft.com/office/drawing/2014/main" id="{E04D836C-E254-08F7-83FD-F7E4B6FD0210}"/>
              </a:ext>
              <a:ext uri="{C183D7F6-B498-43B3-948B-1728B52AA6E4}">
                <adec:decorative xmlns:adec="http://schemas.microsoft.com/office/drawing/2017/decorative" val="1"/>
              </a:ext>
            </a:extLst>
          </p:cNvPr>
          <p:cNvPicPr>
            <a:picLocks/>
          </p:cNvPicPr>
          <p:nvPr/>
        </p:nvPicPr>
        <p:blipFill>
          <a:blip r:embed="rId4" cstate="hqprint">
            <a:extLst>
              <a:ext uri="{28A0092B-C50C-407E-A947-70E740481C1C}">
                <a14:useLocalDpi xmlns:a14="http://schemas.microsoft.com/office/drawing/2010/main"/>
              </a:ext>
            </a:extLst>
          </a:blip>
          <a:srcRect/>
          <a:stretch/>
        </p:blipFill>
        <p:spPr>
          <a:xfrm>
            <a:off x="4957988" y="528864"/>
            <a:ext cx="7000424" cy="5800273"/>
          </a:xfrm>
          <a:custGeom>
            <a:avLst/>
            <a:gdLst>
              <a:gd name="connsiteX0" fmla="*/ 236477 w 7000424"/>
              <a:gd name="connsiteY0" fmla="*/ 0 h 5800273"/>
              <a:gd name="connsiteX1" fmla="*/ 6763947 w 7000424"/>
              <a:gd name="connsiteY1" fmla="*/ 0 h 5800273"/>
              <a:gd name="connsiteX2" fmla="*/ 7000424 w 7000424"/>
              <a:gd name="connsiteY2" fmla="*/ 236477 h 5800273"/>
              <a:gd name="connsiteX3" fmla="*/ 7000424 w 7000424"/>
              <a:gd name="connsiteY3" fmla="*/ 5563796 h 5800273"/>
              <a:gd name="connsiteX4" fmla="*/ 6763947 w 7000424"/>
              <a:gd name="connsiteY4" fmla="*/ 5800273 h 5800273"/>
              <a:gd name="connsiteX5" fmla="*/ 236477 w 7000424"/>
              <a:gd name="connsiteY5" fmla="*/ 5800273 h 5800273"/>
              <a:gd name="connsiteX6" fmla="*/ 0 w 7000424"/>
              <a:gd name="connsiteY6" fmla="*/ 5563796 h 5800273"/>
              <a:gd name="connsiteX7" fmla="*/ 0 w 7000424"/>
              <a:gd name="connsiteY7" fmla="*/ 236477 h 5800273"/>
              <a:gd name="connsiteX8" fmla="*/ 236477 w 7000424"/>
              <a:gd name="connsiteY8" fmla="*/ 0 h 580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0424" h="5800273">
                <a:moveTo>
                  <a:pt x="236477" y="0"/>
                </a:moveTo>
                <a:lnTo>
                  <a:pt x="6763947" y="0"/>
                </a:lnTo>
                <a:cubicBezTo>
                  <a:pt x="6894550" y="0"/>
                  <a:pt x="7000424" y="105874"/>
                  <a:pt x="7000424" y="236477"/>
                </a:cubicBezTo>
                <a:lnTo>
                  <a:pt x="7000424" y="5563796"/>
                </a:lnTo>
                <a:cubicBezTo>
                  <a:pt x="7000424" y="5694399"/>
                  <a:pt x="6894550" y="5800273"/>
                  <a:pt x="6763947" y="5800273"/>
                </a:cubicBezTo>
                <a:lnTo>
                  <a:pt x="236477" y="5800273"/>
                </a:lnTo>
                <a:cubicBezTo>
                  <a:pt x="105874" y="5800273"/>
                  <a:pt x="0" y="5694399"/>
                  <a:pt x="0" y="5563796"/>
                </a:cubicBezTo>
                <a:lnTo>
                  <a:pt x="0" y="236477"/>
                </a:lnTo>
                <a:cubicBezTo>
                  <a:pt x="0" y="105874"/>
                  <a:pt x="105874" y="0"/>
                  <a:pt x="236477" y="0"/>
                </a:cubicBezTo>
                <a:close/>
              </a:path>
            </a:pathLst>
          </a:custGeom>
          <a:solidFill>
            <a:srgbClr val="F7F7F7"/>
          </a:solidFill>
          <a:ln>
            <a:solidFill>
              <a:srgbClr val="FFFFFF">
                <a:lumMod val="95000"/>
              </a:srgbClr>
            </a:solidFill>
          </a:ln>
          <a:effectLst/>
        </p:spPr>
      </p:pic>
    </p:spTree>
    <p:extLst>
      <p:ext uri="{BB962C8B-B14F-4D97-AF65-F5344CB8AC3E}">
        <p14:creationId xmlns:p14="http://schemas.microsoft.com/office/powerpoint/2010/main" val="2962417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4514C-A14F-37C6-25AC-82C0DF3C9EF3}"/>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FE90223D-CE5D-BE0A-EEA3-48EEC3E1A8BC}"/>
              </a:ext>
            </a:extLst>
          </p:cNvPr>
          <p:cNvSpPr>
            <a:spLocks noGrp="1"/>
          </p:cNvSpPr>
          <p:nvPr>
            <p:ph type="title" idx="4294967295"/>
          </p:nvPr>
        </p:nvSpPr>
        <p:spPr>
          <a:xfrm>
            <a:off x="584200" y="976313"/>
            <a:ext cx="40735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bg1"/>
                </a:solidFill>
                <a:effectLst/>
                <a:uLnTx/>
                <a:uFillTx/>
                <a:latin typeface="Segoe Sans Text ExtraBold" pitchFamily="2" charset="0"/>
                <a:ea typeface="+mn-ea"/>
                <a:cs typeface="Segoe Sans Text ExtraBold" pitchFamily="2" charset="0"/>
              </a:rPr>
              <a:t>Are you ready to up your game?</a:t>
            </a:r>
          </a:p>
        </p:txBody>
      </p:sp>
      <p:sp>
        <p:nvSpPr>
          <p:cNvPr id="18" name="Text Placeholder 17">
            <a:extLst>
              <a:ext uri="{FF2B5EF4-FFF2-40B4-BE49-F238E27FC236}">
                <a16:creationId xmlns:a16="http://schemas.microsoft.com/office/drawing/2014/main" id="{C1683E14-D676-3554-9769-77F136F9E72C}"/>
              </a:ext>
            </a:extLst>
          </p:cNvPr>
          <p:cNvSpPr>
            <a:spLocks noGrp="1"/>
          </p:cNvSpPr>
          <p:nvPr>
            <p:ph type="body" sz="quarter" idx="32"/>
          </p:nvPr>
        </p:nvSpPr>
        <p:spPr/>
        <p:txBody>
          <a:bodyPr/>
          <a:lstStyle/>
          <a:p>
            <a:r>
              <a:rPr lang="en-US"/>
              <a:t>Become a coach!</a:t>
            </a:r>
          </a:p>
          <a:p>
            <a:endParaRPr lang="en-US"/>
          </a:p>
          <a:p>
            <a:r>
              <a:rPr lang="en-US"/>
              <a:t>Sign up here:</a:t>
            </a:r>
            <a:br>
              <a:rPr lang="en-US"/>
            </a:br>
            <a:r>
              <a:rPr lang="en-US">
                <a:hlinkClick r:id="rId3">
                  <a:extLst>
                    <a:ext uri="{A12FA001-AC4F-418D-AE19-62706E023703}">
                      <ahyp:hlinkClr xmlns:ahyp="http://schemas.microsoft.com/office/drawing/2018/hyperlinkcolor" val="tx"/>
                    </a:ext>
                  </a:extLst>
                </a:hlinkClick>
              </a:rPr>
              <a:t>Technical Mastery Workshops - Coach Recruiting </a:t>
            </a:r>
            <a:endParaRPr lang="en-US"/>
          </a:p>
          <a:p>
            <a:endParaRPr lang="en-US"/>
          </a:p>
          <a:p>
            <a:endParaRPr lang="en-US"/>
          </a:p>
        </p:txBody>
      </p:sp>
      <p:sp>
        <p:nvSpPr>
          <p:cNvPr id="3" name="Slide Number Placeholder 5">
            <a:extLst>
              <a:ext uri="{FF2B5EF4-FFF2-40B4-BE49-F238E27FC236}">
                <a16:creationId xmlns:a16="http://schemas.microsoft.com/office/drawing/2014/main" id="{194F8056-643B-006E-99B5-5F29D02090B2}"/>
              </a:ext>
              <a:ext uri="{C183D7F6-B498-43B3-948B-1728B52AA6E4}">
                <adec:decorative xmlns:adec="http://schemas.microsoft.com/office/drawing/2017/decorative" val="1"/>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5" name="Picture Placeholder 4">
            <a:extLst>
              <a:ext uri="{FF2B5EF4-FFF2-40B4-BE49-F238E27FC236}">
                <a16:creationId xmlns:a16="http://schemas.microsoft.com/office/drawing/2014/main" id="{54539730-7085-5563-5D80-F9D61A25BC06}"/>
              </a:ext>
              <a:ext uri="{C183D7F6-B498-43B3-948B-1728B52AA6E4}">
                <adec:decorative xmlns:adec="http://schemas.microsoft.com/office/drawing/2017/decorative" val="1"/>
              </a:ext>
            </a:extLst>
          </p:cNvPr>
          <p:cNvSpPr>
            <a:spLocks noGrp="1"/>
          </p:cNvSpPr>
          <p:nvPr>
            <p:ph type="pic" sz="quarter" idx="10"/>
          </p:nvPr>
        </p:nvSpPr>
        <p:spPr/>
        <p:txBody>
          <a:bodyPr/>
          <a:lstStyle/>
          <a:p>
            <a:endParaRPr lang="en-US"/>
          </a:p>
        </p:txBody>
      </p:sp>
      <p:sp>
        <p:nvSpPr>
          <p:cNvPr id="4" name="Footer Placeholder 4">
            <a:extLst>
              <a:ext uri="{FF2B5EF4-FFF2-40B4-BE49-F238E27FC236}">
                <a16:creationId xmlns:a16="http://schemas.microsoft.com/office/drawing/2014/main" id="{F749438E-875F-CE37-0E64-2E4085B1167E}"/>
              </a:ext>
              <a:ext uri="{C183D7F6-B498-43B3-948B-1728B52AA6E4}">
                <adec:decorative xmlns:adec="http://schemas.microsoft.com/office/drawing/2017/decorative" val="1"/>
              </a:ext>
            </a:extLst>
          </p:cNvPr>
          <p:cNvSpPr txBox="1">
            <a:spLocks/>
          </p:cNvSpPr>
          <p:nvPr/>
        </p:nvSpPr>
        <p:spPr>
          <a:xfrm>
            <a:off x="4038600" y="6455549"/>
            <a:ext cx="4114800" cy="162876"/>
          </a:xfrm>
          <a:prstGeom prst="rect">
            <a:avLst/>
          </a:prstGeom>
        </p:spPr>
        <p:txBody>
          <a:bodyPr/>
          <a:lstStyle>
            <a:defPPr>
              <a:defRPr lang="en-US"/>
            </a:defPPr>
            <a:lvl1pPr marL="0" algn="ctr" defTabSz="914400" rtl="0" eaLnBrk="1" latinLnBrk="0" hangingPunct="1">
              <a:defRPr sz="1800" kern="1200">
                <a:solidFill>
                  <a:srgbClr val="7C7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rPr>
              <a:t>Program name – DELETE IF NO PROGRAM</a:t>
            </a:r>
          </a:p>
        </p:txBody>
      </p:sp>
      <p:sp>
        <p:nvSpPr>
          <p:cNvPr id="15" name="Freeform: Shape 14">
            <a:extLst>
              <a:ext uri="{FF2B5EF4-FFF2-40B4-BE49-F238E27FC236}">
                <a16:creationId xmlns:a16="http://schemas.microsoft.com/office/drawing/2014/main" id="{B61079E3-E934-AC07-9128-A48A2AADFA36}"/>
              </a:ext>
              <a:ext uri="{C183D7F6-B498-43B3-948B-1728B52AA6E4}">
                <adec:decorative xmlns:adec="http://schemas.microsoft.com/office/drawing/2017/decorative" val="1"/>
              </a:ext>
            </a:extLst>
          </p:cNvPr>
          <p:cNvSpPr/>
          <p:nvPr/>
        </p:nvSpPr>
        <p:spPr bwMode="auto">
          <a:xfrm flipH="1">
            <a:off x="4724400" y="0"/>
            <a:ext cx="7467600" cy="6858000"/>
          </a:xfrm>
          <a:custGeom>
            <a:avLst/>
            <a:gdLst>
              <a:gd name="connsiteX0" fmla="*/ 7234229 w 7467600"/>
              <a:gd name="connsiteY0" fmla="*/ 0 h 6267450"/>
              <a:gd name="connsiteX1" fmla="*/ 6910379 w 7467600"/>
              <a:gd name="connsiteY1" fmla="*/ 0 h 6267450"/>
              <a:gd name="connsiteX2" fmla="*/ 4433879 w 7467600"/>
              <a:gd name="connsiteY2" fmla="*/ 0 h 6267450"/>
              <a:gd name="connsiteX3" fmla="*/ 4110029 w 7467600"/>
              <a:gd name="connsiteY3" fmla="*/ 0 h 6267450"/>
              <a:gd name="connsiteX4" fmla="*/ 3124200 w 7467600"/>
              <a:gd name="connsiteY4" fmla="*/ 0 h 6267450"/>
              <a:gd name="connsiteX5" fmla="*/ 2800350 w 7467600"/>
              <a:gd name="connsiteY5" fmla="*/ 0 h 6267450"/>
              <a:gd name="connsiteX6" fmla="*/ 323850 w 7467600"/>
              <a:gd name="connsiteY6" fmla="*/ 0 h 6267450"/>
              <a:gd name="connsiteX7" fmla="*/ 0 w 7467600"/>
              <a:gd name="connsiteY7" fmla="*/ 0 h 6267450"/>
              <a:gd name="connsiteX8" fmla="*/ 0 w 7467600"/>
              <a:gd name="connsiteY8" fmla="*/ 6267450 h 6267450"/>
              <a:gd name="connsiteX9" fmla="*/ 323850 w 7467600"/>
              <a:gd name="connsiteY9" fmla="*/ 6267450 h 6267450"/>
              <a:gd name="connsiteX10" fmla="*/ 2800350 w 7467600"/>
              <a:gd name="connsiteY10" fmla="*/ 6267450 h 6267450"/>
              <a:gd name="connsiteX11" fmla="*/ 3124200 w 7467600"/>
              <a:gd name="connsiteY11" fmla="*/ 6267450 h 6267450"/>
              <a:gd name="connsiteX12" fmla="*/ 4343400 w 7467600"/>
              <a:gd name="connsiteY12" fmla="*/ 6267450 h 6267450"/>
              <a:gd name="connsiteX13" fmla="*/ 4667250 w 7467600"/>
              <a:gd name="connsiteY13" fmla="*/ 6267450 h 6267450"/>
              <a:gd name="connsiteX14" fmla="*/ 7143750 w 7467600"/>
              <a:gd name="connsiteY14" fmla="*/ 6267450 h 6267450"/>
              <a:gd name="connsiteX15" fmla="*/ 7467600 w 7467600"/>
              <a:gd name="connsiteY15" fmla="*/ 6267450 h 6267450"/>
              <a:gd name="connsiteX16" fmla="*/ 7467600 w 7467600"/>
              <a:gd name="connsiteY16" fmla="*/ 233371 h 6267450"/>
              <a:gd name="connsiteX17" fmla="*/ 7234229 w 7467600"/>
              <a:gd name="connsiteY17" fmla="*/ 0 h 626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67600" h="6267450">
                <a:moveTo>
                  <a:pt x="7234229" y="0"/>
                </a:moveTo>
                <a:lnTo>
                  <a:pt x="6910379" y="0"/>
                </a:lnTo>
                <a:lnTo>
                  <a:pt x="4433879" y="0"/>
                </a:lnTo>
                <a:lnTo>
                  <a:pt x="4110029" y="0"/>
                </a:lnTo>
                <a:lnTo>
                  <a:pt x="3124200" y="0"/>
                </a:lnTo>
                <a:lnTo>
                  <a:pt x="2800350" y="0"/>
                </a:lnTo>
                <a:lnTo>
                  <a:pt x="323850" y="0"/>
                </a:lnTo>
                <a:lnTo>
                  <a:pt x="0" y="0"/>
                </a:lnTo>
                <a:lnTo>
                  <a:pt x="0" y="6267450"/>
                </a:lnTo>
                <a:lnTo>
                  <a:pt x="323850" y="6267450"/>
                </a:lnTo>
                <a:lnTo>
                  <a:pt x="2800350" y="6267450"/>
                </a:lnTo>
                <a:lnTo>
                  <a:pt x="3124200" y="6267450"/>
                </a:lnTo>
                <a:lnTo>
                  <a:pt x="4343400" y="6267450"/>
                </a:lnTo>
                <a:lnTo>
                  <a:pt x="4667250" y="6267450"/>
                </a:lnTo>
                <a:lnTo>
                  <a:pt x="7143750" y="6267450"/>
                </a:lnTo>
                <a:lnTo>
                  <a:pt x="7467600" y="6267450"/>
                </a:lnTo>
                <a:lnTo>
                  <a:pt x="7467600" y="233371"/>
                </a:lnTo>
                <a:cubicBezTo>
                  <a:pt x="7467600" y="104484"/>
                  <a:pt x="7363116" y="0"/>
                  <a:pt x="7234229" y="0"/>
                </a:cubicBezTo>
                <a:close/>
              </a:path>
            </a:pathLst>
          </a:custGeom>
          <a:solidFill>
            <a:srgbClr val="FFFFFF"/>
          </a:solidFill>
          <a:ln w="9525" cap="flat" cmpd="sng" algn="ctr">
            <a:noFill/>
            <a:prstDash val="solid"/>
          </a:ln>
          <a:effectLst>
            <a:outerShdw blurRad="508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
              <a:ea typeface="+mn-ea"/>
              <a:cs typeface="Segoe UI" pitchFamily="34" charset="0"/>
            </a:endParaRPr>
          </a:p>
        </p:txBody>
      </p:sp>
      <p:pic>
        <p:nvPicPr>
          <p:cNvPr id="16" name="Picture 15">
            <a:extLst>
              <a:ext uri="{FF2B5EF4-FFF2-40B4-BE49-F238E27FC236}">
                <a16:creationId xmlns:a16="http://schemas.microsoft.com/office/drawing/2014/main" id="{B5EDA901-15FB-1AFC-B8EF-AE46E89D6724}"/>
              </a:ext>
              <a:ext uri="{C183D7F6-B498-43B3-948B-1728B52AA6E4}">
                <adec:decorative xmlns:adec="http://schemas.microsoft.com/office/drawing/2017/decorative" val="1"/>
              </a:ext>
            </a:extLst>
          </p:cNvPr>
          <p:cNvPicPr>
            <a:picLocks/>
          </p:cNvPicPr>
          <p:nvPr/>
        </p:nvPicPr>
        <p:blipFill>
          <a:blip r:embed="rId4" cstate="hqprint">
            <a:extLst>
              <a:ext uri="{28A0092B-C50C-407E-A947-70E740481C1C}">
                <a14:useLocalDpi xmlns:a14="http://schemas.microsoft.com/office/drawing/2010/main"/>
              </a:ext>
            </a:extLst>
          </a:blip>
          <a:srcRect/>
          <a:stretch/>
        </p:blipFill>
        <p:spPr>
          <a:xfrm>
            <a:off x="4957988" y="528864"/>
            <a:ext cx="7000424" cy="5800273"/>
          </a:xfrm>
          <a:custGeom>
            <a:avLst/>
            <a:gdLst>
              <a:gd name="connsiteX0" fmla="*/ 236477 w 7000424"/>
              <a:gd name="connsiteY0" fmla="*/ 0 h 5800273"/>
              <a:gd name="connsiteX1" fmla="*/ 6763947 w 7000424"/>
              <a:gd name="connsiteY1" fmla="*/ 0 h 5800273"/>
              <a:gd name="connsiteX2" fmla="*/ 7000424 w 7000424"/>
              <a:gd name="connsiteY2" fmla="*/ 236477 h 5800273"/>
              <a:gd name="connsiteX3" fmla="*/ 7000424 w 7000424"/>
              <a:gd name="connsiteY3" fmla="*/ 5563796 h 5800273"/>
              <a:gd name="connsiteX4" fmla="*/ 6763947 w 7000424"/>
              <a:gd name="connsiteY4" fmla="*/ 5800273 h 5800273"/>
              <a:gd name="connsiteX5" fmla="*/ 236477 w 7000424"/>
              <a:gd name="connsiteY5" fmla="*/ 5800273 h 5800273"/>
              <a:gd name="connsiteX6" fmla="*/ 0 w 7000424"/>
              <a:gd name="connsiteY6" fmla="*/ 5563796 h 5800273"/>
              <a:gd name="connsiteX7" fmla="*/ 0 w 7000424"/>
              <a:gd name="connsiteY7" fmla="*/ 236477 h 5800273"/>
              <a:gd name="connsiteX8" fmla="*/ 236477 w 7000424"/>
              <a:gd name="connsiteY8" fmla="*/ 0 h 580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0424" h="5800273">
                <a:moveTo>
                  <a:pt x="236477" y="0"/>
                </a:moveTo>
                <a:lnTo>
                  <a:pt x="6763947" y="0"/>
                </a:lnTo>
                <a:cubicBezTo>
                  <a:pt x="6894550" y="0"/>
                  <a:pt x="7000424" y="105874"/>
                  <a:pt x="7000424" y="236477"/>
                </a:cubicBezTo>
                <a:lnTo>
                  <a:pt x="7000424" y="5563796"/>
                </a:lnTo>
                <a:cubicBezTo>
                  <a:pt x="7000424" y="5694399"/>
                  <a:pt x="6894550" y="5800273"/>
                  <a:pt x="6763947" y="5800273"/>
                </a:cubicBezTo>
                <a:lnTo>
                  <a:pt x="236477" y="5800273"/>
                </a:lnTo>
                <a:cubicBezTo>
                  <a:pt x="105874" y="5800273"/>
                  <a:pt x="0" y="5694399"/>
                  <a:pt x="0" y="5563796"/>
                </a:cubicBezTo>
                <a:lnTo>
                  <a:pt x="0" y="236477"/>
                </a:lnTo>
                <a:cubicBezTo>
                  <a:pt x="0" y="105874"/>
                  <a:pt x="105874" y="0"/>
                  <a:pt x="236477" y="0"/>
                </a:cubicBezTo>
                <a:close/>
              </a:path>
            </a:pathLst>
          </a:custGeom>
          <a:solidFill>
            <a:srgbClr val="F7F7F7"/>
          </a:solidFill>
          <a:ln>
            <a:solidFill>
              <a:srgbClr val="FFFFFF">
                <a:lumMod val="95000"/>
              </a:srgbClr>
            </a:solidFill>
          </a:ln>
          <a:effectLst/>
        </p:spPr>
      </p:pic>
    </p:spTree>
    <p:extLst>
      <p:ext uri="{BB962C8B-B14F-4D97-AF65-F5344CB8AC3E}">
        <p14:creationId xmlns:p14="http://schemas.microsoft.com/office/powerpoint/2010/main" val="671937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A54CA"/>
        </a:solidFill>
        <a:effectLst/>
      </p:bgPr>
    </p:bg>
    <p:spTree>
      <p:nvGrpSpPr>
        <p:cNvPr id="1" name="">
          <a:extLst>
            <a:ext uri="{FF2B5EF4-FFF2-40B4-BE49-F238E27FC236}">
              <a16:creationId xmlns:a16="http://schemas.microsoft.com/office/drawing/2014/main" id="{1DD13CDC-EEAC-ACDE-9CCC-0BCD4BEE2C1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E3DFB6D-8417-ED2B-4834-B4AF7678E92A}"/>
              </a:ext>
            </a:extLst>
          </p:cNvPr>
          <p:cNvSpPr>
            <a:spLocks noGrp="1"/>
          </p:cNvSpPr>
          <p:nvPr>
            <p:ph type="title" idx="4294967295"/>
          </p:nvPr>
        </p:nvSpPr>
        <p:spPr>
          <a:xfrm>
            <a:off x="655638" y="2928938"/>
            <a:ext cx="11083925" cy="21542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0" b="1" i="0" u="none" strike="noStrike" kern="1200" cap="none" spc="-200" normalizeH="0" baseline="0" noProof="0">
                <a:ln>
                  <a:noFill/>
                </a:ln>
                <a:solidFill>
                  <a:schemeClr val="bg1"/>
                </a:solidFill>
                <a:effectLst/>
                <a:uLnTx/>
                <a:uFillTx/>
                <a:latin typeface="Segoe Sans Text ExtraBold" pitchFamily="2" charset="0"/>
                <a:ea typeface="+mn-ea"/>
                <a:cs typeface="Segoe Sans Text ExtraBold" pitchFamily="2" charset="0"/>
              </a:rPr>
              <a:t>Thank you</a:t>
            </a:r>
          </a:p>
        </p:txBody>
      </p:sp>
      <p:sp>
        <p:nvSpPr>
          <p:cNvPr id="4" name="Slide Number Placeholder 5">
            <a:extLst>
              <a:ext uri="{FF2B5EF4-FFF2-40B4-BE49-F238E27FC236}">
                <a16:creationId xmlns:a16="http://schemas.microsoft.com/office/drawing/2014/main" id="{5E433A63-9E5F-CCAA-6D55-FE6DA8968C37}"/>
              </a:ext>
            </a:extLst>
          </p:cNvPr>
          <p:cNvSpPr>
            <a:spLocks noGrp="1"/>
          </p:cNvSpPr>
          <p:nvPr>
            <p:ph type="sldNum" sz="quarter" idx="4"/>
          </p:nvPr>
        </p:nvSpPr>
        <p:spPr>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prstClr val="white"/>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a:ln>
                <a:noFill/>
              </a:ln>
              <a:solidFill>
                <a:prstClr val="white"/>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053986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1C53-4B3E-3893-6E6E-70A8C3C2687A}"/>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BD0499A7-820C-6BA9-C5BB-8C7867D20465}"/>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srgbClr val="0078D4"/>
                </a:solidFill>
                <a:latin typeface="Segoe Sans Text ExtraBold"/>
                <a:cs typeface="Segoe Sans Text ExtraBold"/>
              </a:rPr>
              <a:t>Successful AI agents development</a:t>
            </a:r>
            <a:endParaRPr kumimoji="0" lang="en-US" sz="3600" b="1" i="0" u="none" strike="noStrike" kern="1200" cap="none" spc="0" normalizeH="0" baseline="0" noProof="0">
              <a:ln>
                <a:noFill/>
              </a:ln>
              <a:solidFill>
                <a:srgbClr val="0078D4"/>
              </a:solidFill>
              <a:effectLst/>
              <a:uLnTx/>
              <a:uFillTx/>
              <a:latin typeface="Segoe Sans Text ExtraBold"/>
              <a:cs typeface="Segoe Sans Text ExtraBold"/>
            </a:endParaRPr>
          </a:p>
        </p:txBody>
      </p:sp>
      <p:sp>
        <p:nvSpPr>
          <p:cNvPr id="4" name="Slide Number Placeholder 5">
            <a:extLst>
              <a:ext uri="{FF2B5EF4-FFF2-40B4-BE49-F238E27FC236}">
                <a16:creationId xmlns:a16="http://schemas.microsoft.com/office/drawing/2014/main" id="{7342714C-BD34-FF27-3242-7F8B3E65FB75}"/>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7" name="Title 1">
            <a:extLst>
              <a:ext uri="{FF2B5EF4-FFF2-40B4-BE49-F238E27FC236}">
                <a16:creationId xmlns:a16="http://schemas.microsoft.com/office/drawing/2014/main" id="{3E164D2E-91C3-B9D4-5E43-DEA6A50979C0}"/>
              </a:ext>
            </a:extLst>
          </p:cNvPr>
          <p:cNvSpPr txBox="1">
            <a:spLocks/>
          </p:cNvSpPr>
          <p:nvPr/>
        </p:nvSpPr>
        <p:spPr>
          <a:xfrm>
            <a:off x="471019" y="1358720"/>
            <a:ext cx="11511431" cy="3877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Successfully developing AI agents requires </a:t>
            </a:r>
            <a:r>
              <a:rPr kumimoji="0" lang="en-US" sz="28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4 primary considerations</a:t>
            </a:r>
          </a:p>
        </p:txBody>
      </p:sp>
      <p:sp>
        <p:nvSpPr>
          <p:cNvPr id="8" name="Rectangle: Rounded Corners 7">
            <a:extLst>
              <a:ext uri="{FF2B5EF4-FFF2-40B4-BE49-F238E27FC236}">
                <a16:creationId xmlns:a16="http://schemas.microsoft.com/office/drawing/2014/main" id="{428ECAA4-9DDB-2B98-DFE1-57359C894E7C}"/>
              </a:ext>
            </a:extLst>
          </p:cNvPr>
          <p:cNvSpPr/>
          <p:nvPr/>
        </p:nvSpPr>
        <p:spPr bwMode="auto">
          <a:xfrm>
            <a:off x="1105206" y="3687429"/>
            <a:ext cx="2164747" cy="917575"/>
          </a:xfrm>
          <a:prstGeom prst="roundRect">
            <a:avLst/>
          </a:prstGeom>
          <a:solidFill>
            <a:srgbClr val="225B6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Knowledge</a:t>
            </a:r>
          </a:p>
        </p:txBody>
      </p:sp>
      <p:sp>
        <p:nvSpPr>
          <p:cNvPr id="9" name="Speech Bubble: Rectangle with Corners Rounded 8">
            <a:extLst>
              <a:ext uri="{FF2B5EF4-FFF2-40B4-BE49-F238E27FC236}">
                <a16:creationId xmlns:a16="http://schemas.microsoft.com/office/drawing/2014/main" id="{B021C2DF-32EC-C005-FD07-DAD772EB7FE2}"/>
              </a:ext>
            </a:extLst>
          </p:cNvPr>
          <p:cNvSpPr/>
          <p:nvPr/>
        </p:nvSpPr>
        <p:spPr bwMode="auto">
          <a:xfrm>
            <a:off x="1511274" y="2344153"/>
            <a:ext cx="2869548" cy="840368"/>
          </a:xfrm>
          <a:prstGeom prst="wedgeRoundRectCallout">
            <a:avLst>
              <a:gd name="adj1" fmla="val -21202"/>
              <a:gd name="adj2" fmla="val 107442"/>
              <a:gd name="adj3" fmla="val 16667"/>
            </a:avLst>
          </a:prstGeom>
          <a:ln w="28575">
            <a:solidFill>
              <a:srgbClr val="225B6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51028" fontAlgn="base">
              <a:spcBef>
                <a:spcPct val="0"/>
              </a:spcBef>
              <a:spcAft>
                <a:spcPct val="0"/>
              </a:spcAft>
            </a:pPr>
            <a:r>
              <a:rPr lang="en-US">
                <a:solidFill>
                  <a:schemeClr val="tx1"/>
                </a:solidFill>
                <a:latin typeface="Segoe UI" panose="020B0502040204020203" pitchFamily="34" charset="0"/>
                <a:cs typeface="Segoe UI" panose="020B0502040204020203" pitchFamily="34" charset="0"/>
              </a:rPr>
              <a:t>Provide agents with the right context</a:t>
            </a:r>
          </a:p>
        </p:txBody>
      </p:sp>
      <p:sp>
        <p:nvSpPr>
          <p:cNvPr id="10" name="Rectangle: Rounded Corners 9" descr="Actions&#10;">
            <a:extLst>
              <a:ext uri="{FF2B5EF4-FFF2-40B4-BE49-F238E27FC236}">
                <a16:creationId xmlns:a16="http://schemas.microsoft.com/office/drawing/2014/main" id="{56EE5171-7E57-5819-43F1-3BE97FD25828}"/>
              </a:ext>
            </a:extLst>
          </p:cNvPr>
          <p:cNvSpPr/>
          <p:nvPr/>
        </p:nvSpPr>
        <p:spPr bwMode="auto">
          <a:xfrm>
            <a:off x="3496496" y="3687429"/>
            <a:ext cx="2164747" cy="917575"/>
          </a:xfrm>
          <a:prstGeom prst="roundRect">
            <a:avLst/>
          </a:prstGeom>
          <a:solidFill>
            <a:srgbClr val="8661C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Actions</a:t>
            </a:r>
          </a:p>
        </p:txBody>
      </p:sp>
      <p:sp>
        <p:nvSpPr>
          <p:cNvPr id="11" name="Speech Bubble: Rectangle with Corners Rounded 10">
            <a:extLst>
              <a:ext uri="{FF2B5EF4-FFF2-40B4-BE49-F238E27FC236}">
                <a16:creationId xmlns:a16="http://schemas.microsoft.com/office/drawing/2014/main" id="{2DD212C8-0097-927D-15E3-AFBA362F5B3F}"/>
              </a:ext>
            </a:extLst>
          </p:cNvPr>
          <p:cNvSpPr/>
          <p:nvPr/>
        </p:nvSpPr>
        <p:spPr bwMode="auto">
          <a:xfrm>
            <a:off x="2942161" y="5190635"/>
            <a:ext cx="2869548" cy="840368"/>
          </a:xfrm>
          <a:prstGeom prst="wedgeRoundRectCallout">
            <a:avLst>
              <a:gd name="adj1" fmla="val 21904"/>
              <a:gd name="adj2" fmla="val -115097"/>
              <a:gd name="adj3" fmla="val 16667"/>
            </a:avLst>
          </a:prstGeom>
          <a:ln w="28575">
            <a:solidFill>
              <a:srgbClr val="8661C5"/>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51028" fontAlgn="base">
              <a:spcBef>
                <a:spcPct val="0"/>
              </a:spcBef>
              <a:spcAft>
                <a:spcPct val="0"/>
              </a:spcAft>
            </a:pPr>
            <a:r>
              <a:rPr lang="en-US">
                <a:solidFill>
                  <a:schemeClr val="tx1"/>
                </a:solidFill>
                <a:latin typeface="Segoe UI" panose="020B0502040204020203" pitchFamily="34" charset="0"/>
                <a:cs typeface="Segoe UI" panose="020B0502040204020203" pitchFamily="34" charset="0"/>
              </a:rPr>
              <a:t>Give them the tools to complete their tasks</a:t>
            </a:r>
          </a:p>
        </p:txBody>
      </p:sp>
      <p:sp>
        <p:nvSpPr>
          <p:cNvPr id="12" name="Rectangle: Rounded Corners 11">
            <a:extLst>
              <a:ext uri="{FF2B5EF4-FFF2-40B4-BE49-F238E27FC236}">
                <a16:creationId xmlns:a16="http://schemas.microsoft.com/office/drawing/2014/main" id="{48D99F91-7A60-5886-AA1E-83FF855C3F14}"/>
              </a:ext>
            </a:extLst>
          </p:cNvPr>
          <p:cNvSpPr/>
          <p:nvPr/>
        </p:nvSpPr>
        <p:spPr bwMode="auto">
          <a:xfrm>
            <a:off x="5887786" y="3687429"/>
            <a:ext cx="2164748" cy="917575"/>
          </a:xfrm>
          <a:prstGeom prst="round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Security</a:t>
            </a:r>
          </a:p>
        </p:txBody>
      </p:sp>
      <p:sp>
        <p:nvSpPr>
          <p:cNvPr id="13" name="Speech Bubble: Rectangle with Corners Rounded 12">
            <a:extLst>
              <a:ext uri="{FF2B5EF4-FFF2-40B4-BE49-F238E27FC236}">
                <a16:creationId xmlns:a16="http://schemas.microsoft.com/office/drawing/2014/main" id="{A05BF040-B684-323E-B86A-496823390A50}"/>
              </a:ext>
            </a:extLst>
          </p:cNvPr>
          <p:cNvSpPr/>
          <p:nvPr/>
        </p:nvSpPr>
        <p:spPr bwMode="auto">
          <a:xfrm>
            <a:off x="5964654" y="2350000"/>
            <a:ext cx="2869548" cy="840368"/>
          </a:xfrm>
          <a:prstGeom prst="wedgeRoundRectCallout">
            <a:avLst>
              <a:gd name="adj1" fmla="val -21202"/>
              <a:gd name="adj2" fmla="val 104941"/>
              <a:gd name="adj3" fmla="val 16667"/>
            </a:avLst>
          </a:prstGeom>
          <a:ln w="28575">
            <a:solidFill>
              <a:srgbClr val="0078D4"/>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51028" fontAlgn="base">
              <a:spcBef>
                <a:spcPct val="0"/>
              </a:spcBef>
              <a:spcAft>
                <a:spcPct val="0"/>
              </a:spcAft>
            </a:pPr>
            <a:r>
              <a:rPr lang="en-US" dirty="0">
                <a:solidFill>
                  <a:schemeClr val="tx1"/>
                </a:solidFill>
                <a:latin typeface="Segoe UI" panose="020B0502040204020203" pitchFamily="34" charset="0"/>
                <a:cs typeface="Segoe UI" panose="020B0502040204020203" pitchFamily="34" charset="0"/>
              </a:rPr>
              <a:t>Ensure they only have access to what they should</a:t>
            </a:r>
          </a:p>
        </p:txBody>
      </p:sp>
      <p:sp>
        <p:nvSpPr>
          <p:cNvPr id="14" name="Rectangle: Rounded Corners 13">
            <a:extLst>
              <a:ext uri="{FF2B5EF4-FFF2-40B4-BE49-F238E27FC236}">
                <a16:creationId xmlns:a16="http://schemas.microsoft.com/office/drawing/2014/main" id="{C75DF84D-DA17-1E57-CEDC-689A7F1BCB86}"/>
              </a:ext>
            </a:extLst>
          </p:cNvPr>
          <p:cNvSpPr/>
          <p:nvPr/>
        </p:nvSpPr>
        <p:spPr bwMode="auto">
          <a:xfrm>
            <a:off x="8279077" y="3687429"/>
            <a:ext cx="2164747" cy="917575"/>
          </a:xfrm>
          <a:prstGeom prst="roundRect">
            <a:avLst/>
          </a:prstGeom>
          <a:solidFill>
            <a:srgbClr val="2A446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pPr>
            <a:r>
              <a:rPr lang="en-US">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Evaluation</a:t>
            </a:r>
          </a:p>
        </p:txBody>
      </p:sp>
      <p:sp>
        <p:nvSpPr>
          <p:cNvPr id="15" name="Speech Bubble: Rectangle with Corners Rounded 14">
            <a:extLst>
              <a:ext uri="{FF2B5EF4-FFF2-40B4-BE49-F238E27FC236}">
                <a16:creationId xmlns:a16="http://schemas.microsoft.com/office/drawing/2014/main" id="{4B0C7409-750C-F6E5-547F-399DEA2837F7}"/>
              </a:ext>
            </a:extLst>
          </p:cNvPr>
          <p:cNvSpPr/>
          <p:nvPr/>
        </p:nvSpPr>
        <p:spPr bwMode="auto">
          <a:xfrm>
            <a:off x="6844303" y="5190635"/>
            <a:ext cx="2869548" cy="840368"/>
          </a:xfrm>
          <a:prstGeom prst="wedgeRoundRectCallout">
            <a:avLst>
              <a:gd name="adj1" fmla="val 21904"/>
              <a:gd name="adj2" fmla="val -115097"/>
              <a:gd name="adj3" fmla="val 16667"/>
            </a:avLst>
          </a:prstGeom>
          <a:ln w="28575">
            <a:solidFill>
              <a:srgbClr val="2A446F"/>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7565" rIns="0" bIns="47565"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51028" fontAlgn="base">
              <a:spcBef>
                <a:spcPct val="0"/>
              </a:spcBef>
              <a:spcAft>
                <a:spcPct val="0"/>
              </a:spcAft>
            </a:pPr>
            <a:r>
              <a:rPr lang="en-US">
                <a:solidFill>
                  <a:schemeClr val="tx1"/>
                </a:solidFill>
                <a:latin typeface="Segoe UI" panose="020B0502040204020203" pitchFamily="34" charset="0"/>
                <a:cs typeface="Segoe UI" panose="020B0502040204020203" pitchFamily="34" charset="0"/>
              </a:rPr>
              <a:t>Ensure they complete their tasks correctly</a:t>
            </a:r>
          </a:p>
        </p:txBody>
      </p:sp>
    </p:spTree>
    <p:extLst>
      <p:ext uri="{BB962C8B-B14F-4D97-AF65-F5344CB8AC3E}">
        <p14:creationId xmlns:p14="http://schemas.microsoft.com/office/powerpoint/2010/main" val="180218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1C53-4B3E-3893-6E6E-70A8C3C2687A}"/>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BD0499A7-820C-6BA9-C5BB-8C7867D20465}"/>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srgbClr val="0078D4"/>
                </a:solidFill>
                <a:latin typeface="Segoe Sans Text ExtraBold"/>
                <a:cs typeface="Segoe Sans Text ExtraBold"/>
              </a:rPr>
              <a:t>Develop performant, secure AI agents </a:t>
            </a:r>
            <a:endParaRPr kumimoji="0" lang="en-US" sz="3600" b="1" i="0" u="none" strike="noStrike" kern="1200" cap="none" spc="0" normalizeH="0" baseline="0" noProof="0">
              <a:ln>
                <a:noFill/>
              </a:ln>
              <a:solidFill>
                <a:srgbClr val="0078D4"/>
              </a:solidFill>
              <a:effectLst/>
              <a:uLnTx/>
              <a:uFillTx/>
              <a:latin typeface="Segoe Sans Text ExtraBold"/>
              <a:cs typeface="Segoe Sans Text ExtraBold"/>
            </a:endParaRPr>
          </a:p>
        </p:txBody>
      </p:sp>
      <p:sp>
        <p:nvSpPr>
          <p:cNvPr id="4" name="Slide Number Placeholder 5">
            <a:extLst>
              <a:ext uri="{FF2B5EF4-FFF2-40B4-BE49-F238E27FC236}">
                <a16:creationId xmlns:a16="http://schemas.microsoft.com/office/drawing/2014/main" id="{7342714C-BD34-FF27-3242-7F8B3E65FB75}"/>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7" name="Title 1">
            <a:extLst>
              <a:ext uri="{FF2B5EF4-FFF2-40B4-BE49-F238E27FC236}">
                <a16:creationId xmlns:a16="http://schemas.microsoft.com/office/drawing/2014/main" id="{35700DD4-382F-4733-725D-BE073A99E582}"/>
              </a:ext>
            </a:extLst>
          </p:cNvPr>
          <p:cNvSpPr txBox="1">
            <a:spLocks/>
          </p:cNvSpPr>
          <p:nvPr/>
        </p:nvSpPr>
        <p:spPr>
          <a:xfrm>
            <a:off x="340284" y="816515"/>
            <a:ext cx="11511431" cy="3877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Sans Text" pitchFamily="2" charset="0"/>
              </a:rPr>
              <a:t>Organizations need platforms that enable rapid development of performant, secure AI Agents </a:t>
            </a:r>
            <a:endParaRPr kumimoji="0" lang="en-US" sz="2000" b="0" i="0" u="none" strike="noStrike" kern="1200" cap="none" spc="0" normalizeH="0" baseline="0" noProof="0">
              <a:ln>
                <a:noFill/>
              </a:ln>
              <a:solidFill>
                <a:srgbClr val="091F2C"/>
              </a:solidFill>
              <a:effectLst/>
              <a:uLnTx/>
              <a:uFillTx/>
              <a:latin typeface="Segoe UI Semibold"/>
              <a:ea typeface="+mn-ea"/>
              <a:cs typeface="Segoe Sans Text" pitchFamily="2" charset="0"/>
            </a:endParaRPr>
          </a:p>
        </p:txBody>
      </p:sp>
      <p:sp>
        <p:nvSpPr>
          <p:cNvPr id="8" name="Grey rectangle holding picture and title of presenter Erin Rifkin">
            <a:extLst>
              <a:ext uri="{FF2B5EF4-FFF2-40B4-BE49-F238E27FC236}">
                <a16:creationId xmlns:a16="http://schemas.microsoft.com/office/drawing/2014/main" id="{261707E1-B9EB-1201-D2A9-7FD3C8032421}"/>
              </a:ext>
              <a:ext uri="{C183D7F6-B498-43B3-948B-1728B52AA6E4}">
                <adec:decorative xmlns:adec="http://schemas.microsoft.com/office/drawing/2017/decorative" val="1"/>
              </a:ext>
            </a:extLst>
          </p:cNvPr>
          <p:cNvSpPr/>
          <p:nvPr/>
        </p:nvSpPr>
        <p:spPr>
          <a:xfrm>
            <a:off x="507410" y="1301600"/>
            <a:ext cx="4927880" cy="4931349"/>
          </a:xfrm>
          <a:prstGeom prst="roundRect">
            <a:avLst>
              <a:gd name="adj" fmla="val 2242"/>
            </a:avLst>
          </a:prstGeom>
          <a:solidFill>
            <a:schemeClr val="bg1"/>
          </a:solidFill>
          <a:ln w="19050">
            <a:gradFill>
              <a:gsLst>
                <a:gs pos="0">
                  <a:srgbClr val="152237"/>
                </a:gs>
                <a:gs pos="100000">
                  <a:srgbClr val="155EA1"/>
                </a:gs>
              </a:gsLst>
              <a:lin ang="2700000" scaled="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Sans Text" pitchFamily="2" charset="0"/>
              <a:sym typeface="Segoe UI"/>
            </a:endParaRPr>
          </a:p>
        </p:txBody>
      </p:sp>
      <p:sp>
        <p:nvSpPr>
          <p:cNvPr id="9" name="Rectangle 8">
            <a:extLst>
              <a:ext uri="{FF2B5EF4-FFF2-40B4-BE49-F238E27FC236}">
                <a16:creationId xmlns:a16="http://schemas.microsoft.com/office/drawing/2014/main" id="{B3285664-C682-D395-5FA1-2A31C01F0C2B}"/>
              </a:ext>
            </a:extLst>
          </p:cNvPr>
          <p:cNvSpPr/>
          <p:nvPr/>
        </p:nvSpPr>
        <p:spPr bwMode="auto">
          <a:xfrm>
            <a:off x="493725" y="1445231"/>
            <a:ext cx="4927880" cy="49551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w="3175">
                  <a:noFill/>
                </a:ln>
                <a:solidFill>
                  <a:srgbClr val="2A446F"/>
                </a:solidFill>
                <a:effectLst/>
                <a:uLnTx/>
                <a:uFillTx/>
                <a:latin typeface="Segoe Sans Text Semibold"/>
                <a:ea typeface="+mn-ea"/>
                <a:cs typeface="Segoe Sans Text Semibold" pitchFamily="2" charset="0"/>
              </a:rPr>
              <a:t>Current frameworks</a:t>
            </a:r>
          </a:p>
        </p:txBody>
      </p:sp>
      <p:sp>
        <p:nvSpPr>
          <p:cNvPr id="10" name="TextBox 9">
            <a:extLst>
              <a:ext uri="{FF2B5EF4-FFF2-40B4-BE49-F238E27FC236}">
                <a16:creationId xmlns:a16="http://schemas.microsoft.com/office/drawing/2014/main" id="{5B8AD292-44C5-B503-D553-025D178649CF}"/>
              </a:ext>
            </a:extLst>
          </p:cNvPr>
          <p:cNvSpPr txBox="1"/>
          <p:nvPr/>
        </p:nvSpPr>
        <p:spPr>
          <a:xfrm>
            <a:off x="820732" y="2090064"/>
            <a:ext cx="4411139" cy="584775"/>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Lack of integrated tools, insecure data grounding, challenging orchestration</a:t>
            </a:r>
          </a:p>
        </p:txBody>
      </p:sp>
      <p:sp>
        <p:nvSpPr>
          <p:cNvPr id="11" name="TextBox 10">
            <a:extLst>
              <a:ext uri="{FF2B5EF4-FFF2-40B4-BE49-F238E27FC236}">
                <a16:creationId xmlns:a16="http://schemas.microsoft.com/office/drawing/2014/main" id="{3835CEA2-D944-11AB-A40A-DB770A31F939}"/>
              </a:ext>
            </a:extLst>
          </p:cNvPr>
          <p:cNvSpPr txBox="1"/>
          <p:nvPr/>
        </p:nvSpPr>
        <p:spPr>
          <a:xfrm>
            <a:off x="749019" y="3231703"/>
            <a:ext cx="4548480" cy="584775"/>
          </a:xfrm>
          <a:prstGeom prst="rect">
            <a:avLst/>
          </a:prstGeom>
          <a:noFill/>
        </p:spPr>
        <p:txBody>
          <a:bodyPr wrap="square" anchor="ctr">
            <a:spAutoFit/>
          </a:bodyPr>
          <a:lstStyle>
            <a:defPPr>
              <a:defRPr lang="en-US"/>
            </a:defPPr>
            <a:lvl1pPr marR="0" lvl="0" indent="0" algn="ctr" defTabSz="914049" fontAlgn="auto">
              <a:lnSpc>
                <a:spcPct val="100000"/>
              </a:lnSpc>
              <a:spcBef>
                <a:spcPts val="0"/>
              </a:spcBef>
              <a:spcAft>
                <a:spcPts val="0"/>
              </a:spcAft>
              <a:buClrTx/>
              <a:buSzTx/>
              <a:buFontTx/>
              <a:buNone/>
              <a:tabLst/>
              <a:defRPr kumimoji="0" b="0" i="0" u="none" strike="noStrike" cap="none" spc="0" normalizeH="0" baseline="0">
                <a:ln>
                  <a:noFill/>
                </a:ln>
                <a:solidFill>
                  <a:srgbClr val="000000"/>
                </a:solidFill>
                <a:effectLst/>
                <a:uLnTx/>
                <a:uFillTx/>
                <a:latin typeface="Segoe Sans Text Semibold"/>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Ineffective deployment of AI across websites, applications, and production environments</a:t>
            </a:r>
          </a:p>
        </p:txBody>
      </p:sp>
      <p:sp>
        <p:nvSpPr>
          <p:cNvPr id="12" name="TextBox 11">
            <a:extLst>
              <a:ext uri="{FF2B5EF4-FFF2-40B4-BE49-F238E27FC236}">
                <a16:creationId xmlns:a16="http://schemas.microsoft.com/office/drawing/2014/main" id="{DEF91001-FB40-7F75-B2F6-47F9000D0B43}"/>
              </a:ext>
            </a:extLst>
          </p:cNvPr>
          <p:cNvSpPr txBox="1"/>
          <p:nvPr/>
        </p:nvSpPr>
        <p:spPr>
          <a:xfrm>
            <a:off x="783865" y="4421995"/>
            <a:ext cx="4411139" cy="584775"/>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Restrictive pre-defined models that are challenging to customize</a:t>
            </a:r>
          </a:p>
        </p:txBody>
      </p:sp>
      <p:sp>
        <p:nvSpPr>
          <p:cNvPr id="13" name="TextBox 12">
            <a:extLst>
              <a:ext uri="{FF2B5EF4-FFF2-40B4-BE49-F238E27FC236}">
                <a16:creationId xmlns:a16="http://schemas.microsoft.com/office/drawing/2014/main" id="{7EE25EA6-EB59-C331-835E-07E019005E6A}"/>
              </a:ext>
            </a:extLst>
          </p:cNvPr>
          <p:cNvSpPr txBox="1"/>
          <p:nvPr/>
        </p:nvSpPr>
        <p:spPr>
          <a:xfrm>
            <a:off x="564269" y="5532705"/>
            <a:ext cx="4411139" cy="338554"/>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Security and data privacy risks</a:t>
            </a:r>
          </a:p>
        </p:txBody>
      </p:sp>
      <p:cxnSp>
        <p:nvCxnSpPr>
          <p:cNvPr id="14" name="Straight Connector 13">
            <a:extLst>
              <a:ext uri="{FF2B5EF4-FFF2-40B4-BE49-F238E27FC236}">
                <a16:creationId xmlns:a16="http://schemas.microsoft.com/office/drawing/2014/main" id="{8AF20DD1-9435-FE78-A18A-5465E6BCDDC8}"/>
              </a:ext>
              <a:ext uri="{C183D7F6-B498-43B3-948B-1728B52AA6E4}">
                <adec:decorative xmlns:adec="http://schemas.microsoft.com/office/drawing/2017/decorative" val="1"/>
              </a:ext>
            </a:extLst>
          </p:cNvPr>
          <p:cNvCxnSpPr>
            <a:cxnSpLocks/>
          </p:cNvCxnSpPr>
          <p:nvPr/>
        </p:nvCxnSpPr>
        <p:spPr>
          <a:xfrm flipH="1">
            <a:off x="517570" y="2841619"/>
            <a:ext cx="4904770"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743E74-4698-1F11-83A7-3D217A2C5537}"/>
              </a:ext>
              <a:ext uri="{C183D7F6-B498-43B3-948B-1728B52AA6E4}">
                <adec:decorative xmlns:adec="http://schemas.microsoft.com/office/drawing/2017/decorative" val="1"/>
              </a:ext>
            </a:extLst>
          </p:cNvPr>
          <p:cNvCxnSpPr>
            <a:cxnSpLocks/>
          </p:cNvCxnSpPr>
          <p:nvPr/>
        </p:nvCxnSpPr>
        <p:spPr>
          <a:xfrm flipH="1">
            <a:off x="517570" y="5255679"/>
            <a:ext cx="4907310"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Grey rectangle holding picture and title of presenter Erin Rifkin">
            <a:extLst>
              <a:ext uri="{FF2B5EF4-FFF2-40B4-BE49-F238E27FC236}">
                <a16:creationId xmlns:a16="http://schemas.microsoft.com/office/drawing/2014/main" id="{81FB8FFF-123E-B48F-4C10-00459C3EB411}"/>
              </a:ext>
              <a:ext uri="{C183D7F6-B498-43B3-948B-1728B52AA6E4}">
                <adec:decorative xmlns:adec="http://schemas.microsoft.com/office/drawing/2017/decorative" val="1"/>
              </a:ext>
            </a:extLst>
          </p:cNvPr>
          <p:cNvSpPr/>
          <p:nvPr/>
        </p:nvSpPr>
        <p:spPr>
          <a:xfrm>
            <a:off x="6550805" y="1301600"/>
            <a:ext cx="4927880" cy="4931349"/>
          </a:xfrm>
          <a:prstGeom prst="roundRect">
            <a:avLst>
              <a:gd name="adj" fmla="val 2242"/>
            </a:avLst>
          </a:prstGeom>
          <a:solidFill>
            <a:schemeClr val="bg1"/>
          </a:solidFill>
          <a:ln w="19050">
            <a:gradFill>
              <a:gsLst>
                <a:gs pos="0">
                  <a:srgbClr val="152237"/>
                </a:gs>
                <a:gs pos="100000">
                  <a:srgbClr val="155EA1"/>
                </a:gs>
              </a:gsLst>
              <a:lin ang="2700000" scaled="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Sans Text" pitchFamily="2" charset="0"/>
              <a:sym typeface="Segoe UI"/>
            </a:endParaRPr>
          </a:p>
        </p:txBody>
      </p:sp>
      <p:sp>
        <p:nvSpPr>
          <p:cNvPr id="17" name="Rectangle 16">
            <a:extLst>
              <a:ext uri="{FF2B5EF4-FFF2-40B4-BE49-F238E27FC236}">
                <a16:creationId xmlns:a16="http://schemas.microsoft.com/office/drawing/2014/main" id="{D46ED884-8DD8-5924-E554-FB1568B2FEDE}"/>
              </a:ext>
            </a:extLst>
          </p:cNvPr>
          <p:cNvSpPr/>
          <p:nvPr/>
        </p:nvSpPr>
        <p:spPr bwMode="auto">
          <a:xfrm>
            <a:off x="6537120" y="1445231"/>
            <a:ext cx="4927880" cy="49551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w="3175">
                  <a:noFill/>
                </a:ln>
                <a:solidFill>
                  <a:srgbClr val="2A446F"/>
                </a:solidFill>
                <a:effectLst/>
                <a:uLnTx/>
                <a:uFillTx/>
                <a:latin typeface="Segoe Sans Text Semibold"/>
                <a:ea typeface="+mn-ea"/>
                <a:cs typeface="Segoe Sans Text Semibold" pitchFamily="2" charset="0"/>
              </a:rPr>
              <a:t>What’s needed</a:t>
            </a:r>
          </a:p>
        </p:txBody>
      </p:sp>
      <p:cxnSp>
        <p:nvCxnSpPr>
          <p:cNvPr id="18" name="Straight Connector 17">
            <a:extLst>
              <a:ext uri="{FF2B5EF4-FFF2-40B4-BE49-F238E27FC236}">
                <a16:creationId xmlns:a16="http://schemas.microsoft.com/office/drawing/2014/main" id="{42ED90E1-CBFE-7B04-5ADB-27CB91A53EB0}"/>
              </a:ext>
              <a:ext uri="{C183D7F6-B498-43B3-948B-1728B52AA6E4}">
                <adec:decorative xmlns:adec="http://schemas.microsoft.com/office/drawing/2017/decorative" val="1"/>
              </a:ext>
            </a:extLst>
          </p:cNvPr>
          <p:cNvCxnSpPr>
            <a:cxnSpLocks/>
          </p:cNvCxnSpPr>
          <p:nvPr/>
        </p:nvCxnSpPr>
        <p:spPr>
          <a:xfrm flipH="1">
            <a:off x="6566506" y="3966552"/>
            <a:ext cx="4909116"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70F786-0090-6EF7-D575-1D3CF32C665B}"/>
              </a:ext>
              <a:ext uri="{C183D7F6-B498-43B3-948B-1728B52AA6E4}">
                <adec:decorative xmlns:adec="http://schemas.microsoft.com/office/drawing/2017/decorative" val="1"/>
              </a:ext>
            </a:extLst>
          </p:cNvPr>
          <p:cNvCxnSpPr>
            <a:cxnSpLocks/>
          </p:cNvCxnSpPr>
          <p:nvPr/>
        </p:nvCxnSpPr>
        <p:spPr>
          <a:xfrm flipH="1">
            <a:off x="6566506" y="5255679"/>
            <a:ext cx="4904036"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Grey oval containing warning">
            <a:extLst>
              <a:ext uri="{FF2B5EF4-FFF2-40B4-BE49-F238E27FC236}">
                <a16:creationId xmlns:a16="http://schemas.microsoft.com/office/drawing/2014/main" id="{A8494FBD-9412-6633-86B7-4A6918EFCF14}"/>
              </a:ext>
              <a:ext uri="{C183D7F6-B498-43B3-948B-1728B52AA6E4}">
                <adec:decorative xmlns:adec="http://schemas.microsoft.com/office/drawing/2017/decorative" val="1"/>
              </a:ext>
            </a:extLst>
          </p:cNvPr>
          <p:cNvSpPr/>
          <p:nvPr/>
        </p:nvSpPr>
        <p:spPr>
          <a:xfrm>
            <a:off x="2155216" y="6207818"/>
            <a:ext cx="1631771" cy="60191"/>
          </a:xfrm>
          <a:prstGeom prst="roundRect">
            <a:avLst>
              <a:gd name="adj" fmla="val 50000"/>
            </a:avLst>
          </a:prstGeom>
          <a:solidFill>
            <a:srgbClr val="194449"/>
          </a:soli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Sans Text" pitchFamily="2" charset="0"/>
              <a:sym typeface="Segoe UI Semilight"/>
            </a:endParaRPr>
          </a:p>
        </p:txBody>
      </p:sp>
      <p:sp>
        <p:nvSpPr>
          <p:cNvPr id="21" name="Grey oval containing warning">
            <a:extLst>
              <a:ext uri="{FF2B5EF4-FFF2-40B4-BE49-F238E27FC236}">
                <a16:creationId xmlns:a16="http://schemas.microsoft.com/office/drawing/2014/main" id="{B67A7FA9-AB57-2AAF-F259-066F6E0459A1}"/>
              </a:ext>
              <a:ext uri="{C183D7F6-B498-43B3-948B-1728B52AA6E4}">
                <adec:decorative xmlns:adec="http://schemas.microsoft.com/office/drawing/2017/decorative" val="1"/>
              </a:ext>
            </a:extLst>
          </p:cNvPr>
          <p:cNvSpPr/>
          <p:nvPr/>
        </p:nvSpPr>
        <p:spPr>
          <a:xfrm>
            <a:off x="8204152" y="6202853"/>
            <a:ext cx="1631771" cy="60191"/>
          </a:xfrm>
          <a:prstGeom prst="roundRect">
            <a:avLst>
              <a:gd name="adj" fmla="val 50000"/>
            </a:avLst>
          </a:prstGeom>
          <a:solidFill>
            <a:srgbClr val="194449"/>
          </a:soli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Sans Text" pitchFamily="2" charset="0"/>
              <a:sym typeface="Segoe UI Semilight"/>
            </a:endParaRPr>
          </a:p>
        </p:txBody>
      </p:sp>
      <p:cxnSp>
        <p:nvCxnSpPr>
          <p:cNvPr id="22" name="Straight Connector 21">
            <a:extLst>
              <a:ext uri="{FF2B5EF4-FFF2-40B4-BE49-F238E27FC236}">
                <a16:creationId xmlns:a16="http://schemas.microsoft.com/office/drawing/2014/main" id="{C76C9272-3891-A6D8-0D50-A7C652FB0DAF}"/>
              </a:ext>
              <a:ext uri="{C183D7F6-B498-43B3-948B-1728B52AA6E4}">
                <adec:decorative xmlns:adec="http://schemas.microsoft.com/office/drawing/2017/decorative" val="1"/>
              </a:ext>
            </a:extLst>
          </p:cNvPr>
          <p:cNvCxnSpPr>
            <a:cxnSpLocks/>
          </p:cNvCxnSpPr>
          <p:nvPr/>
        </p:nvCxnSpPr>
        <p:spPr>
          <a:xfrm flipH="1">
            <a:off x="522490" y="4159946"/>
            <a:ext cx="4904770"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42A7481-3FC2-3A96-4D0E-F7968ACC2AC5}"/>
              </a:ext>
              <a:ext uri="{C183D7F6-B498-43B3-948B-1728B52AA6E4}">
                <adec:decorative xmlns:adec="http://schemas.microsoft.com/office/drawing/2017/decorative" val="1"/>
              </a:ext>
            </a:extLst>
          </p:cNvPr>
          <p:cNvCxnSpPr>
            <a:cxnSpLocks/>
          </p:cNvCxnSpPr>
          <p:nvPr/>
        </p:nvCxnSpPr>
        <p:spPr>
          <a:xfrm flipH="1">
            <a:off x="6571426" y="2953830"/>
            <a:ext cx="4909116"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7BBC2F9-8ED5-5579-E68B-54DED08F9056}"/>
              </a:ext>
            </a:extLst>
          </p:cNvPr>
          <p:cNvSpPr txBox="1"/>
          <p:nvPr/>
        </p:nvSpPr>
        <p:spPr>
          <a:xfrm>
            <a:off x="6970189" y="1981937"/>
            <a:ext cx="4173620" cy="830997"/>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Connected complex workflow automation grounded by seamless connection to enterprise data</a:t>
            </a:r>
          </a:p>
        </p:txBody>
      </p:sp>
      <p:sp>
        <p:nvSpPr>
          <p:cNvPr id="25" name="TextBox 24">
            <a:extLst>
              <a:ext uri="{FF2B5EF4-FFF2-40B4-BE49-F238E27FC236}">
                <a16:creationId xmlns:a16="http://schemas.microsoft.com/office/drawing/2014/main" id="{542F9C86-FD66-118E-0B9B-7AB7E9B7A7E9}"/>
              </a:ext>
            </a:extLst>
          </p:cNvPr>
          <p:cNvSpPr txBox="1"/>
          <p:nvPr/>
        </p:nvSpPr>
        <p:spPr>
          <a:xfrm>
            <a:off x="6905990" y="3186904"/>
            <a:ext cx="4261320" cy="584775"/>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Tools and APIs that seamlessly integrate across enterprise applications</a:t>
            </a:r>
          </a:p>
        </p:txBody>
      </p:sp>
      <p:sp>
        <p:nvSpPr>
          <p:cNvPr id="26" name="TextBox 25">
            <a:extLst>
              <a:ext uri="{FF2B5EF4-FFF2-40B4-BE49-F238E27FC236}">
                <a16:creationId xmlns:a16="http://schemas.microsoft.com/office/drawing/2014/main" id="{939326F0-C718-933C-6ADA-A34C09C4A06A}"/>
              </a:ext>
            </a:extLst>
          </p:cNvPr>
          <p:cNvSpPr txBox="1"/>
          <p:nvPr/>
        </p:nvSpPr>
        <p:spPr>
          <a:xfrm>
            <a:off x="6835519" y="4157917"/>
            <a:ext cx="4261320" cy="830997"/>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Flexible models that enable processing and integration of information from multiple modalities or types of data</a:t>
            </a:r>
          </a:p>
        </p:txBody>
      </p:sp>
      <p:sp>
        <p:nvSpPr>
          <p:cNvPr id="27" name="TextBox 26">
            <a:extLst>
              <a:ext uri="{FF2B5EF4-FFF2-40B4-BE49-F238E27FC236}">
                <a16:creationId xmlns:a16="http://schemas.microsoft.com/office/drawing/2014/main" id="{CACCBCC8-EE88-31C4-44A5-168D27C958FD}"/>
              </a:ext>
            </a:extLst>
          </p:cNvPr>
          <p:cNvSpPr txBox="1"/>
          <p:nvPr/>
        </p:nvSpPr>
        <p:spPr>
          <a:xfrm>
            <a:off x="6889627" y="5255519"/>
            <a:ext cx="4261320" cy="830997"/>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Secure, responsible AI that protects sensitive information and behaves compliantly</a:t>
            </a:r>
          </a:p>
        </p:txBody>
      </p:sp>
      <p:cxnSp>
        <p:nvCxnSpPr>
          <p:cNvPr id="28" name="Straight Arrow Connector 27">
            <a:extLst>
              <a:ext uri="{FF2B5EF4-FFF2-40B4-BE49-F238E27FC236}">
                <a16:creationId xmlns:a16="http://schemas.microsoft.com/office/drawing/2014/main" id="{D77718FE-D733-DEE3-B83B-4F214C3A93ED}"/>
              </a:ext>
              <a:ext uri="{C183D7F6-B498-43B3-948B-1728B52AA6E4}">
                <adec:decorative xmlns:adec="http://schemas.microsoft.com/office/drawing/2017/decorative" val="1"/>
              </a:ext>
            </a:extLst>
          </p:cNvPr>
          <p:cNvCxnSpPr>
            <a:cxnSpLocks/>
          </p:cNvCxnSpPr>
          <p:nvPr/>
        </p:nvCxnSpPr>
        <p:spPr>
          <a:xfrm>
            <a:off x="5440159" y="2093148"/>
            <a:ext cx="1116011" cy="0"/>
          </a:xfrm>
          <a:prstGeom prst="straightConnector1">
            <a:avLst/>
          </a:prstGeom>
          <a:ln w="38100">
            <a:solidFill>
              <a:srgbClr val="2A446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019CF50-7AB7-53D2-33DB-1E636071B0A6}"/>
              </a:ext>
              <a:ext uri="{C183D7F6-B498-43B3-948B-1728B52AA6E4}">
                <adec:decorative xmlns:adec="http://schemas.microsoft.com/office/drawing/2017/decorative" val="1"/>
              </a:ext>
            </a:extLst>
          </p:cNvPr>
          <p:cNvCxnSpPr>
            <a:cxnSpLocks/>
          </p:cNvCxnSpPr>
          <p:nvPr/>
        </p:nvCxnSpPr>
        <p:spPr>
          <a:xfrm>
            <a:off x="5440159" y="3445698"/>
            <a:ext cx="1116011" cy="0"/>
          </a:xfrm>
          <a:prstGeom prst="straightConnector1">
            <a:avLst/>
          </a:prstGeom>
          <a:ln w="38100">
            <a:solidFill>
              <a:srgbClr val="2A446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C145098-2868-2B26-D8B2-2F61F58C2DBF}"/>
              </a:ext>
              <a:ext uri="{C183D7F6-B498-43B3-948B-1728B52AA6E4}">
                <adec:decorative xmlns:adec="http://schemas.microsoft.com/office/drawing/2017/decorative" val="1"/>
              </a:ext>
            </a:extLst>
          </p:cNvPr>
          <p:cNvCxnSpPr>
            <a:cxnSpLocks/>
          </p:cNvCxnSpPr>
          <p:nvPr/>
        </p:nvCxnSpPr>
        <p:spPr>
          <a:xfrm>
            <a:off x="5440159" y="4728398"/>
            <a:ext cx="1116011" cy="0"/>
          </a:xfrm>
          <a:prstGeom prst="straightConnector1">
            <a:avLst/>
          </a:prstGeom>
          <a:ln w="38100">
            <a:solidFill>
              <a:srgbClr val="2A446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79E1C27-5837-9F6A-2635-91D0240DBFE5}"/>
              </a:ext>
              <a:ext uri="{C183D7F6-B498-43B3-948B-1728B52AA6E4}">
                <adec:decorative xmlns:adec="http://schemas.microsoft.com/office/drawing/2017/decorative" val="1"/>
              </a:ext>
            </a:extLst>
          </p:cNvPr>
          <p:cNvCxnSpPr>
            <a:cxnSpLocks/>
          </p:cNvCxnSpPr>
          <p:nvPr/>
        </p:nvCxnSpPr>
        <p:spPr>
          <a:xfrm>
            <a:off x="5440159" y="5712648"/>
            <a:ext cx="1116011" cy="0"/>
          </a:xfrm>
          <a:prstGeom prst="straightConnector1">
            <a:avLst/>
          </a:prstGeom>
          <a:ln w="38100">
            <a:solidFill>
              <a:srgbClr val="2A446F"/>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999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F3FFF-0EB2-C67E-E6C0-9C7C232493D5}"/>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0E025464-8B31-ED77-6665-DDFAD632CFAF}"/>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srgbClr val="0078D4"/>
                </a:solidFill>
                <a:latin typeface="Segoe Sans Text ExtraBold"/>
                <a:cs typeface="Segoe Sans Text ExtraBold"/>
              </a:rPr>
              <a:t>Build agents, your way</a:t>
            </a:r>
            <a:endParaRPr kumimoji="0" lang="en-US" sz="3600" b="1" i="0" u="none" strike="noStrike" kern="1200" cap="none" spc="0" normalizeH="0" baseline="0" noProof="0">
              <a:ln>
                <a:noFill/>
              </a:ln>
              <a:solidFill>
                <a:srgbClr val="0078D4"/>
              </a:solidFill>
              <a:effectLst/>
              <a:uLnTx/>
              <a:uFillTx/>
              <a:latin typeface="Segoe Sans Text ExtraBold"/>
              <a:cs typeface="Segoe Sans Text ExtraBold"/>
            </a:endParaRPr>
          </a:p>
        </p:txBody>
      </p:sp>
      <p:sp>
        <p:nvSpPr>
          <p:cNvPr id="4" name="Slide Number Placeholder 5">
            <a:extLst>
              <a:ext uri="{FF2B5EF4-FFF2-40B4-BE49-F238E27FC236}">
                <a16:creationId xmlns:a16="http://schemas.microsoft.com/office/drawing/2014/main" id="{9985CAC9-89FA-65E3-B2A3-C01C86924093}"/>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7" name="Rectangle: Rounded Corners 6">
            <a:extLst>
              <a:ext uri="{FF2B5EF4-FFF2-40B4-BE49-F238E27FC236}">
                <a16:creationId xmlns:a16="http://schemas.microsoft.com/office/drawing/2014/main" id="{A320E493-04A7-768A-7F5D-B20344E06D2F}"/>
              </a:ext>
              <a:ext uri="{C183D7F6-B498-43B3-948B-1728B52AA6E4}">
                <adec:decorative xmlns:adec="http://schemas.microsoft.com/office/drawing/2017/decorative" val="1"/>
              </a:ext>
            </a:extLst>
          </p:cNvPr>
          <p:cNvSpPr/>
          <p:nvPr/>
        </p:nvSpPr>
        <p:spPr bwMode="auto">
          <a:xfrm>
            <a:off x="1010235" y="2514531"/>
            <a:ext cx="10171521" cy="3268976"/>
          </a:xfrm>
          <a:prstGeom prst="roundRect">
            <a:avLst>
              <a:gd name="adj" fmla="val 9209"/>
            </a:avLst>
          </a:prstGeom>
          <a:noFill/>
          <a:ln w="12700">
            <a:solidFill>
              <a:srgbClr val="0078D4">
                <a:alpha val="40000"/>
              </a:srgb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8" name="Title 4">
            <a:extLst>
              <a:ext uri="{FF2B5EF4-FFF2-40B4-BE49-F238E27FC236}">
                <a16:creationId xmlns:a16="http://schemas.microsoft.com/office/drawing/2014/main" id="{7C528A1C-66A2-90A3-3B13-306EB159DECB}"/>
              </a:ext>
            </a:extLst>
          </p:cNvPr>
          <p:cNvSpPr txBox="1">
            <a:spLocks/>
          </p:cNvSpPr>
          <p:nvPr/>
        </p:nvSpPr>
        <p:spPr>
          <a:xfrm>
            <a:off x="1010240" y="1545053"/>
            <a:ext cx="10171521" cy="382639"/>
          </a:xfrm>
          <a:prstGeom prst="rect">
            <a:avLst/>
          </a:prstGeom>
          <a:noFill/>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panose="020B0502040204020203" pitchFamily="34" charset="0"/>
              </a:rPr>
              <a:t>Transform any business process with low-code to pro-code tools</a:t>
            </a:r>
          </a:p>
        </p:txBody>
      </p:sp>
      <p:sp>
        <p:nvSpPr>
          <p:cNvPr id="9" name="Rectangle: Top Corners Rounded 8">
            <a:extLst>
              <a:ext uri="{FF2B5EF4-FFF2-40B4-BE49-F238E27FC236}">
                <a16:creationId xmlns:a16="http://schemas.microsoft.com/office/drawing/2014/main" id="{31DF3742-6B70-5CC0-A063-BDC5E45327AB}"/>
              </a:ext>
              <a:ext uri="{C183D7F6-B498-43B3-948B-1728B52AA6E4}">
                <adec:decorative xmlns:adec="http://schemas.microsoft.com/office/drawing/2017/decorative" val="1"/>
              </a:ext>
            </a:extLst>
          </p:cNvPr>
          <p:cNvSpPr/>
          <p:nvPr/>
        </p:nvSpPr>
        <p:spPr bwMode="auto">
          <a:xfrm flipV="1">
            <a:off x="1017270" y="4928399"/>
            <a:ext cx="10161270" cy="853197"/>
          </a:xfrm>
          <a:prstGeom prst="round2SameRect">
            <a:avLst>
              <a:gd name="adj1" fmla="val 34966"/>
              <a:gd name="adj2" fmla="val 0"/>
            </a:avLst>
          </a:prstGeom>
          <a:solidFill>
            <a:srgbClr val="2A44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2A4E2206-1964-6429-4C8A-5A8D41EE5198}"/>
              </a:ext>
              <a:ext uri="{C183D7F6-B498-43B3-948B-1728B52AA6E4}">
                <adec:decorative xmlns:adec="http://schemas.microsoft.com/office/drawing/2017/decorative" val="0"/>
              </a:ext>
            </a:extLst>
          </p:cNvPr>
          <p:cNvSpPr txBox="1"/>
          <p:nvPr/>
        </p:nvSpPr>
        <p:spPr>
          <a:xfrm>
            <a:off x="2260153" y="4160114"/>
            <a:ext cx="169078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Copilot Studio</a:t>
            </a:r>
          </a:p>
        </p:txBody>
      </p:sp>
      <p:sp>
        <p:nvSpPr>
          <p:cNvPr id="11" name="TextBox 10">
            <a:extLst>
              <a:ext uri="{FF2B5EF4-FFF2-40B4-BE49-F238E27FC236}">
                <a16:creationId xmlns:a16="http://schemas.microsoft.com/office/drawing/2014/main" id="{0E9AC917-82F7-915F-6DFC-9194535F87F9}"/>
              </a:ext>
              <a:ext uri="{C183D7F6-B498-43B3-948B-1728B52AA6E4}">
                <adec:decorative xmlns:adec="http://schemas.microsoft.com/office/drawing/2017/decorative" val="0"/>
              </a:ext>
            </a:extLst>
          </p:cNvPr>
          <p:cNvSpPr txBox="1"/>
          <p:nvPr/>
        </p:nvSpPr>
        <p:spPr>
          <a:xfrm>
            <a:off x="5339058" y="4195567"/>
            <a:ext cx="151387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Visual Studio</a:t>
            </a:r>
          </a:p>
        </p:txBody>
      </p:sp>
      <p:pic>
        <p:nvPicPr>
          <p:cNvPr id="12" name="Picture 11">
            <a:extLst>
              <a:ext uri="{FF2B5EF4-FFF2-40B4-BE49-F238E27FC236}">
                <a16:creationId xmlns:a16="http://schemas.microsoft.com/office/drawing/2014/main" id="{3C842D39-835D-A18B-341F-B69A093C8F3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7018" y="3026703"/>
            <a:ext cx="1777956" cy="1111222"/>
          </a:xfrm>
          <a:prstGeom prst="rect">
            <a:avLst/>
          </a:prstGeom>
          <a:ln w="6657" cap="flat">
            <a:noFill/>
            <a:prstDash val="solid"/>
            <a:miter/>
          </a:ln>
          <a:effectLst/>
        </p:spPr>
      </p:pic>
      <p:pic>
        <p:nvPicPr>
          <p:cNvPr id="13" name="Graphic 12">
            <a:extLst>
              <a:ext uri="{FF2B5EF4-FFF2-40B4-BE49-F238E27FC236}">
                <a16:creationId xmlns:a16="http://schemas.microsoft.com/office/drawing/2014/main" id="{1705605C-1439-372F-10C0-2C67C28AE62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9892" y="3063820"/>
            <a:ext cx="976124" cy="962753"/>
          </a:xfrm>
          <a:prstGeom prst="rect">
            <a:avLst/>
          </a:prstGeom>
        </p:spPr>
      </p:pic>
      <p:sp>
        <p:nvSpPr>
          <p:cNvPr id="14" name="TextBox 13">
            <a:extLst>
              <a:ext uri="{FF2B5EF4-FFF2-40B4-BE49-F238E27FC236}">
                <a16:creationId xmlns:a16="http://schemas.microsoft.com/office/drawing/2014/main" id="{464F9277-2CF9-F154-F0DE-131FB02BC470}"/>
              </a:ext>
              <a:ext uri="{C183D7F6-B498-43B3-948B-1728B52AA6E4}">
                <adec:decorative xmlns:adec="http://schemas.microsoft.com/office/drawing/2017/decorative" val="0"/>
              </a:ext>
            </a:extLst>
          </p:cNvPr>
          <p:cNvSpPr txBox="1"/>
          <p:nvPr/>
        </p:nvSpPr>
        <p:spPr>
          <a:xfrm>
            <a:off x="8681975" y="4158449"/>
            <a:ext cx="83195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GitHub</a:t>
            </a:r>
          </a:p>
        </p:txBody>
      </p:sp>
      <p:pic>
        <p:nvPicPr>
          <p:cNvPr id="15" name="Picture 14">
            <a:extLst>
              <a:ext uri="{FF2B5EF4-FFF2-40B4-BE49-F238E27FC236}">
                <a16:creationId xmlns:a16="http://schemas.microsoft.com/office/drawing/2014/main" id="{812CA47D-B88F-81D8-AEF3-2C5528BAA6B8}"/>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2609330" y="3062156"/>
            <a:ext cx="969410" cy="969410"/>
          </a:xfrm>
          <a:prstGeom prst="rect">
            <a:avLst/>
          </a:prstGeom>
          <a:effectLst/>
        </p:spPr>
      </p:pic>
      <p:grpSp>
        <p:nvGrpSpPr>
          <p:cNvPr id="16" name="Group 15">
            <a:extLst>
              <a:ext uri="{FF2B5EF4-FFF2-40B4-BE49-F238E27FC236}">
                <a16:creationId xmlns:a16="http://schemas.microsoft.com/office/drawing/2014/main" id="{E9D17B3B-034D-685A-903E-9618B90E17F1}"/>
              </a:ext>
              <a:ext uri="{C183D7F6-B498-43B3-948B-1728B52AA6E4}">
                <adec:decorative xmlns:adec="http://schemas.microsoft.com/office/drawing/2017/decorative" val="1"/>
              </a:ext>
            </a:extLst>
          </p:cNvPr>
          <p:cNvGrpSpPr/>
          <p:nvPr/>
        </p:nvGrpSpPr>
        <p:grpSpPr>
          <a:xfrm rot="16200000" flipH="1">
            <a:off x="2020546" y="4819915"/>
            <a:ext cx="108132" cy="1069435"/>
            <a:chOff x="25259549" y="2977192"/>
            <a:chExt cx="697327" cy="8429106"/>
          </a:xfrm>
        </p:grpSpPr>
        <p:cxnSp>
          <p:nvCxnSpPr>
            <p:cNvPr id="17" name="Straight Arrow Connector 16">
              <a:extLst>
                <a:ext uri="{FF2B5EF4-FFF2-40B4-BE49-F238E27FC236}">
                  <a16:creationId xmlns:a16="http://schemas.microsoft.com/office/drawing/2014/main" id="{D65C299C-9991-E4FC-3EDF-3B0BD5F1DEF1}"/>
                </a:ext>
                <a:ext uri="{C183D7F6-B498-43B3-948B-1728B52AA6E4}">
                  <adec:decorative xmlns:adec="http://schemas.microsoft.com/office/drawing/2017/decorative" val="1"/>
                </a:ext>
              </a:extLst>
            </p:cNvPr>
            <p:cNvCxnSpPr>
              <a:cxnSpLocks/>
            </p:cNvCxnSpPr>
            <p:nvPr/>
          </p:nvCxnSpPr>
          <p:spPr>
            <a:xfrm rot="16200000">
              <a:off x="21404406" y="7207489"/>
              <a:ext cx="8397618" cy="0"/>
            </a:xfrm>
            <a:prstGeom prst="straightConnector1">
              <a:avLst/>
            </a:prstGeom>
            <a:ln w="12700" cap="rnd">
              <a:solidFill>
                <a:schemeClr val="bg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18B4E2-B482-94E0-1B78-CD6742D11DFD}"/>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54403A7-5614-5364-DE55-11F96D6CE5D9}"/>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5617667-C4A1-0A23-BADC-6A44504E90A1}"/>
              </a:ext>
              <a:ext uri="{C183D7F6-B498-43B3-948B-1728B52AA6E4}">
                <adec:decorative xmlns:adec="http://schemas.microsoft.com/office/drawing/2017/decorative" val="1"/>
              </a:ext>
            </a:extLst>
          </p:cNvPr>
          <p:cNvGrpSpPr/>
          <p:nvPr/>
        </p:nvGrpSpPr>
        <p:grpSpPr>
          <a:xfrm rot="5400000">
            <a:off x="10028953" y="4785546"/>
            <a:ext cx="108132" cy="1138170"/>
            <a:chOff x="25259549" y="2977192"/>
            <a:chExt cx="697327" cy="8970864"/>
          </a:xfrm>
        </p:grpSpPr>
        <p:cxnSp>
          <p:nvCxnSpPr>
            <p:cNvPr id="21" name="Straight Arrow Connector 20">
              <a:extLst>
                <a:ext uri="{FF2B5EF4-FFF2-40B4-BE49-F238E27FC236}">
                  <a16:creationId xmlns:a16="http://schemas.microsoft.com/office/drawing/2014/main" id="{493F9FA2-EC1B-41F8-EDB7-A6B8ED58FA3D}"/>
                </a:ext>
                <a:ext uri="{C183D7F6-B498-43B3-948B-1728B52AA6E4}">
                  <adec:decorative xmlns:adec="http://schemas.microsoft.com/office/drawing/2017/decorative" val="1"/>
                </a:ext>
              </a:extLst>
            </p:cNvPr>
            <p:cNvCxnSpPr>
              <a:cxnSpLocks/>
            </p:cNvCxnSpPr>
            <p:nvPr/>
          </p:nvCxnSpPr>
          <p:spPr>
            <a:xfrm rot="16200000">
              <a:off x="21133527" y="7478368"/>
              <a:ext cx="8939376" cy="0"/>
            </a:xfrm>
            <a:prstGeom prst="straightConnector1">
              <a:avLst/>
            </a:prstGeom>
            <a:ln w="12700" cap="rnd">
              <a:solidFill>
                <a:schemeClr val="bg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1563D2-05AB-D4BA-E4F3-C560304E5A51}"/>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0DF9ED-F9B4-FB0C-1EC2-DF58C33A9697}"/>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4" name="Title 4">
            <a:extLst>
              <a:ext uri="{FF2B5EF4-FFF2-40B4-BE49-F238E27FC236}">
                <a16:creationId xmlns:a16="http://schemas.microsoft.com/office/drawing/2014/main" id="{390AEF3C-C602-BD9B-1B25-E92597FB6EEE}"/>
              </a:ext>
            </a:extLst>
          </p:cNvPr>
          <p:cNvSpPr txBox="1">
            <a:spLocks/>
          </p:cNvSpPr>
          <p:nvPr/>
        </p:nvSpPr>
        <p:spPr>
          <a:xfrm>
            <a:off x="1695377" y="5197300"/>
            <a:ext cx="8778097" cy="300743"/>
          </a:xfrm>
          <a:prstGeom prst="rect">
            <a:avLst/>
          </a:prstGeom>
          <a:noFill/>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
                <a:cs typeface="Segoe UI Semilight" panose="020B0402040204020203" pitchFamily="34" charset="0"/>
              </a:rPr>
              <a:t>Microsoft empowers all users to build agents with tools across the developer spectrum</a:t>
            </a:r>
            <a:endParaRPr kumimoji="0" lang="en-US" sz="1400" b="0" i="0" u="sng" strike="noStrike" kern="1200" cap="none" spc="0" normalizeH="0" baseline="0" noProof="0">
              <a:ln w="3175">
                <a:noFill/>
              </a:ln>
              <a:solidFill>
                <a:srgbClr val="FFFFFF"/>
              </a:solidFill>
              <a:effectLst/>
              <a:uLnTx/>
              <a:uFillTx/>
              <a:latin typeface="Segoe UI "/>
              <a:cs typeface="Segoe UI Semilight" panose="020B0402040204020203" pitchFamily="34" charset="0"/>
            </a:endParaRPr>
          </a:p>
        </p:txBody>
      </p:sp>
    </p:spTree>
    <p:extLst>
      <p:ext uri="{BB962C8B-B14F-4D97-AF65-F5344CB8AC3E}">
        <p14:creationId xmlns:p14="http://schemas.microsoft.com/office/powerpoint/2010/main" val="3563285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94AEA-17B0-D4CC-B644-38C1A033A1A8}"/>
            </a:ext>
          </a:extLst>
        </p:cNvPr>
        <p:cNvGrpSpPr/>
        <p:nvPr/>
      </p:nvGrpSpPr>
      <p:grpSpPr>
        <a:xfrm>
          <a:off x="0" y="0"/>
          <a:ext cx="0" cy="0"/>
          <a:chOff x="0" y="0"/>
          <a:chExt cx="0" cy="0"/>
        </a:xfrm>
      </p:grpSpPr>
      <p:sp>
        <p:nvSpPr>
          <p:cNvPr id="82" name="Title 81">
            <a:extLst>
              <a:ext uri="{FF2B5EF4-FFF2-40B4-BE49-F238E27FC236}">
                <a16:creationId xmlns:a16="http://schemas.microsoft.com/office/drawing/2014/main" id="{397107D5-206D-08CC-87A5-01C9396BA37F}"/>
              </a:ext>
            </a:extLst>
          </p:cNvPr>
          <p:cNvSpPr>
            <a:spLocks noGrp="1"/>
          </p:cNvSpPr>
          <p:nvPr>
            <p:ph type="title" idx="4294967295"/>
          </p:nvPr>
        </p:nvSpPr>
        <p:spPr>
          <a:xfrm>
            <a:off x="3280259" y="186742"/>
            <a:ext cx="6129337" cy="344488"/>
          </a:xfrm>
          <a:prstGeom prst="rect">
            <a:avLst/>
          </a:prstGeom>
          <a:no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Segoe Pro Display Semibold" panose="020B0702040504020203" pitchFamily="34" charset="0"/>
                <a:ea typeface="+mn-ea"/>
                <a:cs typeface="+mn-cs"/>
              </a:rPr>
              <a:t>Agents from both sides can seamlessly connect</a:t>
            </a:r>
          </a:p>
        </p:txBody>
      </p:sp>
      <p:sp>
        <p:nvSpPr>
          <p:cNvPr id="2" name="Title 81">
            <a:extLst>
              <a:ext uri="{FF2B5EF4-FFF2-40B4-BE49-F238E27FC236}">
                <a16:creationId xmlns:a16="http://schemas.microsoft.com/office/drawing/2014/main" id="{07E2B26F-6A12-63D0-2489-8A260D9E3E75}"/>
              </a:ext>
            </a:extLst>
          </p:cNvPr>
          <p:cNvSpPr txBox="1">
            <a:spLocks/>
          </p:cNvSpPr>
          <p:nvPr/>
        </p:nvSpPr>
        <p:spPr>
          <a:xfrm>
            <a:off x="3041811" y="705531"/>
            <a:ext cx="6128916" cy="344487"/>
          </a:xfrm>
          <a:prstGeom prst="rect">
            <a:avLst/>
          </a:prstGeom>
          <a:noFill/>
          <a:ln w="10795" cap="flat" cmpd="sng" algn="ctr">
            <a:noFill/>
            <a:prstDash val="solid"/>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400">
              <a:spcBef>
                <a:spcPts val="0"/>
              </a:spcBef>
              <a:defRPr/>
            </a:pPr>
            <a:r>
              <a:rPr lang="en-US" sz="1800" b="0" spc="0">
                <a:ln>
                  <a:noFill/>
                </a:ln>
                <a:solidFill>
                  <a:sysClr val="windowText" lastClr="000000"/>
                </a:solidFill>
                <a:latin typeface="Segoe Pro Display Semibold" panose="020B0702040504020203" pitchFamily="34" charset="0"/>
              </a:rPr>
              <a:t>and work together</a:t>
            </a:r>
          </a:p>
        </p:txBody>
      </p:sp>
      <p:sp>
        <p:nvSpPr>
          <p:cNvPr id="54" name="Rectangle: Rounded Corners 19">
            <a:extLst>
              <a:ext uri="{FF2B5EF4-FFF2-40B4-BE49-F238E27FC236}">
                <a16:creationId xmlns:a16="http://schemas.microsoft.com/office/drawing/2014/main" id="{252F419B-6D77-4AC8-0A7C-0742EAC7FB5D}"/>
              </a:ext>
              <a:ext uri="{C183D7F6-B498-43B3-948B-1728B52AA6E4}">
                <adec:decorative xmlns:adec="http://schemas.microsoft.com/office/drawing/2017/decorative" val="1"/>
              </a:ext>
            </a:extLst>
          </p:cNvPr>
          <p:cNvSpPr/>
          <p:nvPr/>
        </p:nvSpPr>
        <p:spPr bwMode="auto">
          <a:xfrm>
            <a:off x="4418480" y="1665891"/>
            <a:ext cx="3332321" cy="4787752"/>
          </a:xfrm>
          <a:prstGeom prst="roundRect">
            <a:avLst>
              <a:gd name="adj" fmla="val 6526"/>
            </a:avLst>
          </a:prstGeom>
          <a:solidFill>
            <a:schemeClr val="bg1"/>
          </a:solidFill>
          <a:ln w="25400" cap="rnd">
            <a:gradFill flip="none" rotWithShape="1">
              <a:gsLst>
                <a:gs pos="0">
                  <a:srgbClr val="155EA1"/>
                </a:gs>
                <a:gs pos="100000">
                  <a:srgbClr val="194449"/>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28" name="Picture 27">
            <a:extLst>
              <a:ext uri="{FF2B5EF4-FFF2-40B4-BE49-F238E27FC236}">
                <a16:creationId xmlns:a16="http://schemas.microsoft.com/office/drawing/2014/main" id="{AB93C696-9D6B-96AB-C71F-2E592116946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898262" y="1085486"/>
            <a:ext cx="540321" cy="506849"/>
          </a:xfrm>
          <a:prstGeom prst="rect">
            <a:avLst/>
          </a:prstGeom>
          <a:effectLst/>
        </p:spPr>
      </p:pic>
      <p:sp>
        <p:nvSpPr>
          <p:cNvPr id="29" name="Rectangle: Rounded Corners 28">
            <a:extLst>
              <a:ext uri="{FF2B5EF4-FFF2-40B4-BE49-F238E27FC236}">
                <a16:creationId xmlns:a16="http://schemas.microsoft.com/office/drawing/2014/main" id="{9BDD01C6-C28C-41EA-6594-C05B59F22723}"/>
              </a:ext>
              <a:ext uri="{C183D7F6-B498-43B3-948B-1728B52AA6E4}">
                <adec:decorative xmlns:adec="http://schemas.microsoft.com/office/drawing/2017/decorative" val="0"/>
              </a:ext>
            </a:extLst>
          </p:cNvPr>
          <p:cNvSpPr/>
          <p:nvPr/>
        </p:nvSpPr>
        <p:spPr bwMode="auto">
          <a:xfrm>
            <a:off x="1238748" y="1624093"/>
            <a:ext cx="1856747" cy="405343"/>
          </a:xfrm>
          <a:prstGeom prst="roundRect">
            <a:avLst>
              <a:gd name="adj" fmla="val 50000"/>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600" b="1"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Copilot Studio</a:t>
            </a:r>
          </a:p>
        </p:txBody>
      </p:sp>
      <p:sp>
        <p:nvSpPr>
          <p:cNvPr id="31" name="Rectangle: Rounded Corners 30">
            <a:extLst>
              <a:ext uri="{FF2B5EF4-FFF2-40B4-BE49-F238E27FC236}">
                <a16:creationId xmlns:a16="http://schemas.microsoft.com/office/drawing/2014/main" id="{BA61DC04-DBB1-70AA-F73D-EF235435639D}"/>
              </a:ext>
              <a:ext uri="{C183D7F6-B498-43B3-948B-1728B52AA6E4}">
                <adec:decorative xmlns:adec="http://schemas.microsoft.com/office/drawing/2017/decorative" val="0"/>
              </a:ext>
            </a:extLst>
          </p:cNvPr>
          <p:cNvSpPr/>
          <p:nvPr/>
        </p:nvSpPr>
        <p:spPr bwMode="auto">
          <a:xfrm>
            <a:off x="8582411" y="1624093"/>
            <a:ext cx="2615310" cy="405343"/>
          </a:xfrm>
          <a:prstGeom prst="roundRect">
            <a:avLst>
              <a:gd name="adj" fmla="val 50000"/>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600" b="1"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Visual Studio + GitHub</a:t>
            </a:r>
          </a:p>
        </p:txBody>
      </p:sp>
      <p:sp>
        <p:nvSpPr>
          <p:cNvPr id="87" name="Rectangle: Rounded Corners 86">
            <a:extLst>
              <a:ext uri="{FF2B5EF4-FFF2-40B4-BE49-F238E27FC236}">
                <a16:creationId xmlns:a16="http://schemas.microsoft.com/office/drawing/2014/main" id="{3FFC5BC2-E322-F3D2-5D00-D5926302F68C}"/>
              </a:ext>
            </a:extLst>
          </p:cNvPr>
          <p:cNvSpPr/>
          <p:nvPr/>
        </p:nvSpPr>
        <p:spPr bwMode="auto">
          <a:xfrm>
            <a:off x="590412" y="2056411"/>
            <a:ext cx="2926080" cy="515611"/>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a:rPr>
              <a:t>1-click publish to 15+ internal &amp; external channels</a:t>
            </a:r>
            <a:endParaRPr kumimoji="0" lang="en-US" sz="1400" b="0" i="0" u="none" strike="noStrike" kern="1200" cap="none" spc="0" normalizeH="0" baseline="0" noProof="0">
              <a:ln>
                <a:noFill/>
              </a:ln>
              <a:solidFill>
                <a:schemeClr val="tx1"/>
              </a:solidFill>
              <a:effectLst/>
              <a:uLnTx/>
              <a:uFillTx/>
              <a:latin typeface="Segoe UI"/>
              <a:ea typeface="+mn-ea"/>
              <a:cs typeface="Segoe UI"/>
            </a:endParaRPr>
          </a:p>
        </p:txBody>
      </p:sp>
      <p:sp>
        <p:nvSpPr>
          <p:cNvPr id="83" name="Rectangle: Rounded Corners 82">
            <a:extLst>
              <a:ext uri="{FF2B5EF4-FFF2-40B4-BE49-F238E27FC236}">
                <a16:creationId xmlns:a16="http://schemas.microsoft.com/office/drawing/2014/main" id="{F184FE9B-8B51-3865-F8D7-029BC3F9D160}"/>
              </a:ext>
            </a:extLst>
          </p:cNvPr>
          <p:cNvSpPr/>
          <p:nvPr/>
        </p:nvSpPr>
        <p:spPr bwMode="auto">
          <a:xfrm>
            <a:off x="4765066" y="2001372"/>
            <a:ext cx="2779632" cy="473673"/>
          </a:xfrm>
          <a:prstGeom prst="roundRect">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40" normalizeH="0" baseline="0" noProof="0">
                <a:ln>
                  <a:noFill/>
                </a:ln>
                <a:solidFill>
                  <a:srgbClr val="000000"/>
                </a:solidFill>
                <a:effectLst/>
                <a:uLnTx/>
                <a:uFillTx/>
                <a:latin typeface="Segoe UI Semibold"/>
                <a:ea typeface="+mn-ea"/>
                <a:cs typeface="Segoe UI"/>
              </a:rPr>
              <a:t>Channels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4935D390-5DB1-A43A-CCC0-A6108A5117DB}"/>
              </a:ext>
            </a:extLst>
          </p:cNvPr>
          <p:cNvSpPr/>
          <p:nvPr/>
        </p:nvSpPr>
        <p:spPr bwMode="auto">
          <a:xfrm>
            <a:off x="8643667" y="2056411"/>
            <a:ext cx="2926080" cy="515611"/>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a:rPr>
              <a:t>Publish to 15+ channels via M365 Agents SDK</a:t>
            </a: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53" name="Rectangle: Rounded Corners 52">
            <a:extLst>
              <a:ext uri="{FF2B5EF4-FFF2-40B4-BE49-F238E27FC236}">
                <a16:creationId xmlns:a16="http://schemas.microsoft.com/office/drawing/2014/main" id="{F17F1FB6-5B46-2706-FACF-7709C800E9F1}"/>
              </a:ext>
            </a:extLst>
          </p:cNvPr>
          <p:cNvSpPr/>
          <p:nvPr/>
        </p:nvSpPr>
        <p:spPr bwMode="auto">
          <a:xfrm>
            <a:off x="588315" y="2669890"/>
            <a:ext cx="2926080" cy="512857"/>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Connected Agent</a:t>
            </a:r>
          </a:p>
        </p:txBody>
      </p:sp>
      <p:sp>
        <p:nvSpPr>
          <p:cNvPr id="55" name="Rectangle: Rounded Corners 54">
            <a:extLst>
              <a:ext uri="{FF2B5EF4-FFF2-40B4-BE49-F238E27FC236}">
                <a16:creationId xmlns:a16="http://schemas.microsoft.com/office/drawing/2014/main" id="{3D5176F3-E7C1-AA67-3633-148BE71E44CD}"/>
              </a:ext>
            </a:extLst>
          </p:cNvPr>
          <p:cNvSpPr/>
          <p:nvPr/>
        </p:nvSpPr>
        <p:spPr bwMode="auto">
          <a:xfrm>
            <a:off x="4566811" y="2690483"/>
            <a:ext cx="3174130" cy="473673"/>
          </a:xfrm>
          <a:prstGeom prst="roundRect">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Multi-Agent Orchestration</a:t>
            </a:r>
          </a:p>
        </p:txBody>
      </p:sp>
      <p:sp>
        <p:nvSpPr>
          <p:cNvPr id="47" name="Rectangle: Rounded Corners 46">
            <a:extLst>
              <a:ext uri="{FF2B5EF4-FFF2-40B4-BE49-F238E27FC236}">
                <a16:creationId xmlns:a16="http://schemas.microsoft.com/office/drawing/2014/main" id="{CA0C190C-53E1-6712-5266-AFB9B304D7E2}"/>
              </a:ext>
            </a:extLst>
          </p:cNvPr>
          <p:cNvSpPr/>
          <p:nvPr/>
        </p:nvSpPr>
        <p:spPr bwMode="auto">
          <a:xfrm>
            <a:off x="8641570" y="2669890"/>
            <a:ext cx="2926080" cy="512857"/>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Semibold"/>
                <a:ea typeface="+mn-ea"/>
                <a:cs typeface="Segoe UI" pitchFamily="34" charset="0"/>
              </a:rPr>
              <a:t>Multi-agent workflow, Connected Agent, Agent Framework </a:t>
            </a:r>
          </a:p>
        </p:txBody>
      </p:sp>
      <p:sp>
        <p:nvSpPr>
          <p:cNvPr id="52" name="Rectangle: Rounded Corners 51">
            <a:extLst>
              <a:ext uri="{FF2B5EF4-FFF2-40B4-BE49-F238E27FC236}">
                <a16:creationId xmlns:a16="http://schemas.microsoft.com/office/drawing/2014/main" id="{40FB858B-D897-36FF-86F6-19E9FE06191A}"/>
              </a:ext>
            </a:extLst>
          </p:cNvPr>
          <p:cNvSpPr/>
          <p:nvPr/>
        </p:nvSpPr>
        <p:spPr bwMode="auto">
          <a:xfrm>
            <a:off x="588315" y="3296280"/>
            <a:ext cx="2926080" cy="512857"/>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Built-in Memory</a:t>
            </a:r>
          </a:p>
        </p:txBody>
      </p:sp>
      <p:sp>
        <p:nvSpPr>
          <p:cNvPr id="56" name="Rectangle: Rounded Corners 55">
            <a:extLst>
              <a:ext uri="{FF2B5EF4-FFF2-40B4-BE49-F238E27FC236}">
                <a16:creationId xmlns:a16="http://schemas.microsoft.com/office/drawing/2014/main" id="{3EB37847-CA05-3B85-6752-9B76B512898D}"/>
              </a:ext>
            </a:extLst>
          </p:cNvPr>
          <p:cNvSpPr/>
          <p:nvPr/>
        </p:nvSpPr>
        <p:spPr bwMode="auto">
          <a:xfrm>
            <a:off x="4713408" y="3350822"/>
            <a:ext cx="2779632" cy="473673"/>
          </a:xfrm>
          <a:prstGeom prst="roundRect">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Memory and Threads</a:t>
            </a:r>
          </a:p>
        </p:txBody>
      </p:sp>
      <p:sp>
        <p:nvSpPr>
          <p:cNvPr id="46" name="Rectangle: Rounded Corners 45">
            <a:extLst>
              <a:ext uri="{FF2B5EF4-FFF2-40B4-BE49-F238E27FC236}">
                <a16:creationId xmlns:a16="http://schemas.microsoft.com/office/drawing/2014/main" id="{3D8E253B-8F5A-D56E-8F63-F1C465E3D348}"/>
              </a:ext>
            </a:extLst>
          </p:cNvPr>
          <p:cNvSpPr/>
          <p:nvPr/>
        </p:nvSpPr>
        <p:spPr bwMode="auto">
          <a:xfrm>
            <a:off x="8641570" y="3296280"/>
            <a:ext cx="2926080" cy="512857"/>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Built-in or BYO with Cosmos DB</a:t>
            </a:r>
          </a:p>
        </p:txBody>
      </p:sp>
      <p:sp>
        <p:nvSpPr>
          <p:cNvPr id="51" name="Rectangle: Rounded Corners 50">
            <a:extLst>
              <a:ext uri="{FF2B5EF4-FFF2-40B4-BE49-F238E27FC236}">
                <a16:creationId xmlns:a16="http://schemas.microsoft.com/office/drawing/2014/main" id="{E5544F31-827B-D66C-34F5-77AAD145609E}"/>
              </a:ext>
            </a:extLst>
          </p:cNvPr>
          <p:cNvSpPr/>
          <p:nvPr/>
        </p:nvSpPr>
        <p:spPr bwMode="auto">
          <a:xfrm>
            <a:off x="588316" y="3927347"/>
            <a:ext cx="2926080" cy="512857"/>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a:rPr>
              <a:t>Prebuilt actions + Custom Plugin Actions</a:t>
            </a:r>
            <a:endParaRPr kumimoji="0" lang="en-US" sz="800" b="0" i="0" u="none" strike="noStrike" kern="1200" cap="none" spc="0" normalizeH="0" baseline="0" noProof="0">
              <a:ln>
                <a:noFill/>
              </a:ln>
              <a:solidFill>
                <a:schemeClr val="tx1"/>
              </a:solidFill>
              <a:effectLst/>
              <a:uLnTx/>
              <a:uFillTx/>
              <a:latin typeface="Segoe UI Semibold"/>
              <a:ea typeface="+mn-ea"/>
              <a:cs typeface="Segoe UI"/>
            </a:endParaRPr>
          </a:p>
        </p:txBody>
      </p:sp>
      <p:sp>
        <p:nvSpPr>
          <p:cNvPr id="57" name="Rectangle: Rounded Corners 56">
            <a:extLst>
              <a:ext uri="{FF2B5EF4-FFF2-40B4-BE49-F238E27FC236}">
                <a16:creationId xmlns:a16="http://schemas.microsoft.com/office/drawing/2014/main" id="{2B88A0D2-0216-A255-282D-C208E78C9F2A}"/>
              </a:ext>
            </a:extLst>
          </p:cNvPr>
          <p:cNvSpPr/>
          <p:nvPr/>
        </p:nvSpPr>
        <p:spPr bwMode="auto">
          <a:xfrm>
            <a:off x="4789376" y="3945336"/>
            <a:ext cx="2779632" cy="476876"/>
          </a:xfrm>
          <a:prstGeom prst="roundRect">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Actions</a:t>
            </a:r>
          </a:p>
        </p:txBody>
      </p:sp>
      <p:sp>
        <p:nvSpPr>
          <p:cNvPr id="45" name="Rectangle: Rounded Corners 44">
            <a:extLst>
              <a:ext uri="{FF2B5EF4-FFF2-40B4-BE49-F238E27FC236}">
                <a16:creationId xmlns:a16="http://schemas.microsoft.com/office/drawing/2014/main" id="{40A56977-6062-4700-54DE-085B48FAB765}"/>
              </a:ext>
            </a:extLst>
          </p:cNvPr>
          <p:cNvSpPr/>
          <p:nvPr/>
        </p:nvSpPr>
        <p:spPr bwMode="auto">
          <a:xfrm>
            <a:off x="8641571" y="3927347"/>
            <a:ext cx="2926080" cy="512857"/>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Action Tools</a:t>
            </a:r>
          </a:p>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Logic Apps, Functions, </a:t>
            </a:r>
            <a:r>
              <a:rPr kumimoji="0" lang="en-US" sz="1200" b="0" i="0" u="none" strike="noStrike" kern="1200" cap="none" spc="0" normalizeH="0" baseline="0" noProof="0" err="1">
                <a:ln>
                  <a:noFill/>
                </a:ln>
                <a:solidFill>
                  <a:schemeClr val="tx1"/>
                </a:solidFill>
                <a:effectLst/>
                <a:uLnTx/>
                <a:uFillTx/>
                <a:latin typeface="Segoe UI" panose="020B0502040204020203" pitchFamily="34" charset="0"/>
                <a:cs typeface="Segoe UI" panose="020B0502040204020203" pitchFamily="34" charset="0"/>
              </a:rPr>
              <a:t>OpenAPI</a:t>
            </a:r>
            <a:r>
              <a:rPr kumimoji="0" lang="en-US" sz="12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 MCP</a:t>
            </a:r>
          </a:p>
        </p:txBody>
      </p:sp>
      <p:sp>
        <p:nvSpPr>
          <p:cNvPr id="50" name="Rectangle: Rounded Corners 49">
            <a:extLst>
              <a:ext uri="{FF2B5EF4-FFF2-40B4-BE49-F238E27FC236}">
                <a16:creationId xmlns:a16="http://schemas.microsoft.com/office/drawing/2014/main" id="{AAF1D884-6698-7CD7-0BD0-429A8F355736}"/>
              </a:ext>
            </a:extLst>
          </p:cNvPr>
          <p:cNvSpPr/>
          <p:nvPr/>
        </p:nvSpPr>
        <p:spPr bwMode="auto">
          <a:xfrm>
            <a:off x="588317" y="4558414"/>
            <a:ext cx="2926080" cy="512857"/>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Knowledge Tools</a:t>
            </a:r>
          </a:p>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15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Azure AI Search, Bing, Fabric, SharePoint</a:t>
            </a:r>
          </a:p>
        </p:txBody>
      </p:sp>
      <p:sp>
        <p:nvSpPr>
          <p:cNvPr id="58" name="Rectangle: Rounded Corners 57">
            <a:extLst>
              <a:ext uri="{FF2B5EF4-FFF2-40B4-BE49-F238E27FC236}">
                <a16:creationId xmlns:a16="http://schemas.microsoft.com/office/drawing/2014/main" id="{63231F1B-A55A-3970-D28F-D44CBAF5D0D9}"/>
              </a:ext>
            </a:extLst>
          </p:cNvPr>
          <p:cNvSpPr/>
          <p:nvPr/>
        </p:nvSpPr>
        <p:spPr bwMode="auto">
          <a:xfrm>
            <a:off x="4770092" y="4603435"/>
            <a:ext cx="2779632" cy="476876"/>
          </a:xfrm>
          <a:prstGeom prst="roundRect">
            <a:avLst>
              <a:gd name="adj" fmla="val 16696"/>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Knowledge</a:t>
            </a:r>
          </a:p>
        </p:txBody>
      </p:sp>
      <p:sp>
        <p:nvSpPr>
          <p:cNvPr id="38" name="Rectangle: Rounded Corners 37">
            <a:extLst>
              <a:ext uri="{FF2B5EF4-FFF2-40B4-BE49-F238E27FC236}">
                <a16:creationId xmlns:a16="http://schemas.microsoft.com/office/drawing/2014/main" id="{3F29B034-5F94-21E2-E2AB-6E8C65A60DA9}"/>
              </a:ext>
            </a:extLst>
          </p:cNvPr>
          <p:cNvSpPr/>
          <p:nvPr/>
        </p:nvSpPr>
        <p:spPr bwMode="auto">
          <a:xfrm>
            <a:off x="8641572" y="4558414"/>
            <a:ext cx="2926080" cy="512857"/>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Knowledge Tools</a:t>
            </a:r>
          </a:p>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15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Azure AI Search, Bing, Fabric, SharePoint</a:t>
            </a:r>
          </a:p>
        </p:txBody>
      </p:sp>
      <p:sp>
        <p:nvSpPr>
          <p:cNvPr id="48" name="Rectangle: Rounded Corners 47">
            <a:extLst>
              <a:ext uri="{FF2B5EF4-FFF2-40B4-BE49-F238E27FC236}">
                <a16:creationId xmlns:a16="http://schemas.microsoft.com/office/drawing/2014/main" id="{8CDE591F-5490-BC3B-F14A-29C1B8A05C26}"/>
              </a:ext>
            </a:extLst>
          </p:cNvPr>
          <p:cNvSpPr/>
          <p:nvPr/>
        </p:nvSpPr>
        <p:spPr bwMode="auto">
          <a:xfrm>
            <a:off x="588315" y="5194494"/>
            <a:ext cx="2926080" cy="515611"/>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a:rPr>
              <a:t>Default Prebuilt Orchestrator</a:t>
            </a:r>
            <a:endPar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59" name="Rectangle: Rounded Corners 58">
            <a:extLst>
              <a:ext uri="{FF2B5EF4-FFF2-40B4-BE49-F238E27FC236}">
                <a16:creationId xmlns:a16="http://schemas.microsoft.com/office/drawing/2014/main" id="{F44C1694-A560-2D2F-4A9B-5C6AA93C4D96}"/>
              </a:ext>
            </a:extLst>
          </p:cNvPr>
          <p:cNvSpPr/>
          <p:nvPr/>
        </p:nvSpPr>
        <p:spPr bwMode="auto">
          <a:xfrm>
            <a:off x="4761519" y="5209257"/>
            <a:ext cx="2779632" cy="473673"/>
          </a:xfrm>
          <a:prstGeom prst="roundRect">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Tool Orchestrator</a:t>
            </a:r>
          </a:p>
        </p:txBody>
      </p:sp>
      <p:sp>
        <p:nvSpPr>
          <p:cNvPr id="34" name="Rectangle: Rounded Corners 33">
            <a:extLst>
              <a:ext uri="{FF2B5EF4-FFF2-40B4-BE49-F238E27FC236}">
                <a16:creationId xmlns:a16="http://schemas.microsoft.com/office/drawing/2014/main" id="{C5CB9EC7-A33B-CA34-EFF4-818D791AFD62}"/>
              </a:ext>
            </a:extLst>
          </p:cNvPr>
          <p:cNvSpPr/>
          <p:nvPr/>
        </p:nvSpPr>
        <p:spPr bwMode="auto">
          <a:xfrm>
            <a:off x="8641570" y="5194494"/>
            <a:ext cx="2926080" cy="515611"/>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Foundry Agent Service</a:t>
            </a:r>
          </a:p>
        </p:txBody>
      </p:sp>
      <p:sp>
        <p:nvSpPr>
          <p:cNvPr id="49" name="Rectangle: Rounded Corners 48">
            <a:extLst>
              <a:ext uri="{FF2B5EF4-FFF2-40B4-BE49-F238E27FC236}">
                <a16:creationId xmlns:a16="http://schemas.microsoft.com/office/drawing/2014/main" id="{7E02559F-2530-CF29-D994-9C51A36C7678}"/>
              </a:ext>
            </a:extLst>
          </p:cNvPr>
          <p:cNvSpPr/>
          <p:nvPr/>
        </p:nvSpPr>
        <p:spPr bwMode="auto">
          <a:xfrm>
            <a:off x="588315" y="5825561"/>
            <a:ext cx="2926080" cy="515611"/>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Foundry Models</a:t>
            </a:r>
          </a:p>
        </p:txBody>
      </p:sp>
      <p:sp>
        <p:nvSpPr>
          <p:cNvPr id="60" name="Rectangle: Rounded Corners 59">
            <a:extLst>
              <a:ext uri="{FF2B5EF4-FFF2-40B4-BE49-F238E27FC236}">
                <a16:creationId xmlns:a16="http://schemas.microsoft.com/office/drawing/2014/main" id="{721DCC76-40D1-2E67-1DF2-5ABFB50F7E8A}"/>
              </a:ext>
            </a:extLst>
          </p:cNvPr>
          <p:cNvSpPr/>
          <p:nvPr/>
        </p:nvSpPr>
        <p:spPr bwMode="auto">
          <a:xfrm>
            <a:off x="4713408" y="5851058"/>
            <a:ext cx="2779632" cy="473673"/>
          </a:xfrm>
          <a:prstGeom prst="roundRect">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40" normalizeH="0" baseline="0" noProof="0">
                <a:ln>
                  <a:noFill/>
                </a:ln>
                <a:solidFill>
                  <a:srgbClr val="000000"/>
                </a:solidFill>
                <a:effectLst/>
                <a:uLnTx/>
                <a:uFillTx/>
                <a:latin typeface="Segoe UI Semibold"/>
                <a:ea typeface="+mn-ea"/>
                <a:cs typeface="Segoe UI" pitchFamily="34" charset="0"/>
              </a:rPr>
              <a:t>Foundational Models</a:t>
            </a:r>
          </a:p>
        </p:txBody>
      </p:sp>
      <p:sp>
        <p:nvSpPr>
          <p:cNvPr id="35" name="Rectangle: Rounded Corners 34">
            <a:extLst>
              <a:ext uri="{FF2B5EF4-FFF2-40B4-BE49-F238E27FC236}">
                <a16:creationId xmlns:a16="http://schemas.microsoft.com/office/drawing/2014/main" id="{411A354E-3563-A8BC-BE7E-FFBAEFD0D9E6}"/>
              </a:ext>
            </a:extLst>
          </p:cNvPr>
          <p:cNvSpPr/>
          <p:nvPr/>
        </p:nvSpPr>
        <p:spPr bwMode="auto">
          <a:xfrm>
            <a:off x="8641570" y="5825561"/>
            <a:ext cx="2926080" cy="515611"/>
          </a:xfrm>
          <a:prstGeom prst="roundRect">
            <a:avLst>
              <a:gd name="adj" fmla="val 50000"/>
            </a:avLst>
          </a:prstGeom>
          <a:noFill/>
          <a:ln w="12700">
            <a:solidFill>
              <a:srgbClr val="2A446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3152" tIns="146304" rIns="73152"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Foundry Models</a:t>
            </a:r>
          </a:p>
        </p:txBody>
      </p:sp>
      <p:cxnSp>
        <p:nvCxnSpPr>
          <p:cNvPr id="36" name="Straight Connector 35">
            <a:extLst>
              <a:ext uri="{FF2B5EF4-FFF2-40B4-BE49-F238E27FC236}">
                <a16:creationId xmlns:a16="http://schemas.microsoft.com/office/drawing/2014/main" id="{83AD71B7-7A83-9733-CF85-2B2D5AD5AD73}"/>
              </a:ext>
              <a:ext uri="{C183D7F6-B498-43B3-948B-1728B52AA6E4}">
                <adec:decorative xmlns:adec="http://schemas.microsoft.com/office/drawing/2017/decorative" val="1"/>
              </a:ext>
            </a:extLst>
          </p:cNvPr>
          <p:cNvCxnSpPr>
            <a:cxnSpLocks/>
          </p:cNvCxnSpPr>
          <p:nvPr/>
        </p:nvCxnSpPr>
        <p:spPr>
          <a:xfrm>
            <a:off x="7643675" y="5438923"/>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E5ACA36-78C4-F2C4-3165-7685C945C473}"/>
              </a:ext>
              <a:ext uri="{C183D7F6-B498-43B3-948B-1728B52AA6E4}">
                <adec:decorative xmlns:adec="http://schemas.microsoft.com/office/drawing/2017/decorative" val="1"/>
              </a:ext>
            </a:extLst>
          </p:cNvPr>
          <p:cNvCxnSpPr>
            <a:cxnSpLocks/>
          </p:cNvCxnSpPr>
          <p:nvPr/>
        </p:nvCxnSpPr>
        <p:spPr>
          <a:xfrm flipV="1">
            <a:off x="3024426" y="620126"/>
            <a:ext cx="6146144" cy="18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A5DA632-1A8A-93A7-D5AF-30C7291EA68B}"/>
              </a:ext>
              <a:ext uri="{C183D7F6-B498-43B3-948B-1728B52AA6E4}">
                <adec:decorative xmlns:adec="http://schemas.microsoft.com/office/drawing/2017/decorative" val="1"/>
              </a:ext>
            </a:extLst>
          </p:cNvPr>
          <p:cNvGrpSpPr/>
          <p:nvPr/>
        </p:nvGrpSpPr>
        <p:grpSpPr>
          <a:xfrm>
            <a:off x="1461341" y="0"/>
            <a:ext cx="9269317" cy="1734861"/>
            <a:chOff x="1473626" y="55519"/>
            <a:chExt cx="9269317" cy="1889459"/>
          </a:xfrm>
        </p:grpSpPr>
        <p:pic>
          <p:nvPicPr>
            <p:cNvPr id="67" name="Picture 66">
              <a:extLst>
                <a:ext uri="{FF2B5EF4-FFF2-40B4-BE49-F238E27FC236}">
                  <a16:creationId xmlns:a16="http://schemas.microsoft.com/office/drawing/2014/main" id="{6F2FCE7F-C99E-97F9-1307-837F63454A2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19637" y="1497842"/>
              <a:ext cx="1591744" cy="447136"/>
            </a:xfrm>
            <a:prstGeom prst="rect">
              <a:avLst/>
            </a:prstGeom>
          </p:spPr>
        </p:pic>
        <p:pic>
          <p:nvPicPr>
            <p:cNvPr id="30" name="Picture 29">
              <a:extLst>
                <a:ext uri="{FF2B5EF4-FFF2-40B4-BE49-F238E27FC236}">
                  <a16:creationId xmlns:a16="http://schemas.microsoft.com/office/drawing/2014/main" id="{D2423790-CAC7-FFF7-50CA-4F56607F129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9573" y="1126340"/>
              <a:ext cx="737917" cy="418363"/>
            </a:xfrm>
            <a:prstGeom prst="rect">
              <a:avLst/>
            </a:prstGeom>
          </p:spPr>
        </p:pic>
        <p:pic>
          <p:nvPicPr>
            <p:cNvPr id="33" name="Graphic 32">
              <a:extLst>
                <a:ext uri="{FF2B5EF4-FFF2-40B4-BE49-F238E27FC236}">
                  <a16:creationId xmlns:a16="http://schemas.microsoft.com/office/drawing/2014/main" id="{EE7EF99B-8DA9-A54B-0BF6-17047CDCE6E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8046" y="1107433"/>
              <a:ext cx="440297" cy="391218"/>
            </a:xfrm>
            <a:prstGeom prst="rect">
              <a:avLst/>
            </a:prstGeom>
          </p:spPr>
        </p:pic>
        <p:sp>
          <p:nvSpPr>
            <p:cNvPr id="68" name="Freeform 75">
              <a:extLst>
                <a:ext uri="{FF2B5EF4-FFF2-40B4-BE49-F238E27FC236}">
                  <a16:creationId xmlns:a16="http://schemas.microsoft.com/office/drawing/2014/main" id="{847E86B0-1F05-DA7E-5F69-ED8EB796F902}"/>
                </a:ext>
                <a:ext uri="{C183D7F6-B498-43B3-948B-1728B52AA6E4}">
                  <adec:decorative xmlns:adec="http://schemas.microsoft.com/office/drawing/2017/decorative" val="1"/>
                </a:ext>
              </a:extLst>
            </p:cNvPr>
            <p:cNvSpPr/>
            <p:nvPr/>
          </p:nvSpPr>
          <p:spPr>
            <a:xfrm rot="7298516">
              <a:off x="9718084" y="404323"/>
              <a:ext cx="424026" cy="476916"/>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rgbClr val="7CEFD9">
                    <a:shade val="30000"/>
                    <a:satMod val="115000"/>
                  </a:srgbClr>
                </a:gs>
                <a:gs pos="50000">
                  <a:srgbClr val="7CEFD9">
                    <a:shade val="67500"/>
                    <a:satMod val="115000"/>
                  </a:srgbClr>
                </a:gs>
                <a:gs pos="100000">
                  <a:srgbClr val="7CEFD9">
                    <a:shade val="100000"/>
                    <a:satMod val="115000"/>
                  </a:srgbClr>
                </a:gs>
              </a:gsLst>
              <a:lin ang="8100000" scaled="1"/>
              <a:tileRect/>
            </a:gradFill>
            <a:ln>
              <a:noFill/>
            </a:ln>
            <a:effectLst>
              <a:outerShdw blurRad="63500"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102BC693-9F4C-AB1F-94E9-0578072402F7}"/>
                </a:ext>
                <a:ext uri="{C183D7F6-B498-43B3-948B-1728B52AA6E4}">
                  <adec:decorative xmlns:adec="http://schemas.microsoft.com/office/drawing/2017/decorative" val="1"/>
                </a:ext>
              </a:extLst>
            </p:cNvPr>
            <p:cNvGrpSpPr/>
            <p:nvPr/>
          </p:nvGrpSpPr>
          <p:grpSpPr>
            <a:xfrm>
              <a:off x="2052175" y="430768"/>
              <a:ext cx="510210" cy="424026"/>
              <a:chOff x="5687896" y="3008431"/>
              <a:chExt cx="762537" cy="739041"/>
            </a:xfrm>
          </p:grpSpPr>
          <p:sp>
            <p:nvSpPr>
              <p:cNvPr id="70" name="Freeform 75">
                <a:extLst>
                  <a:ext uri="{FF2B5EF4-FFF2-40B4-BE49-F238E27FC236}">
                    <a16:creationId xmlns:a16="http://schemas.microsoft.com/office/drawing/2014/main" id="{01BDA000-2529-BFD0-F7D0-A82F6BF97A12}"/>
                  </a:ext>
                </a:extLst>
              </p:cNvPr>
              <p:cNvSpPr/>
              <p:nvPr/>
            </p:nvSpPr>
            <p:spPr>
              <a:xfrm rot="7298516">
                <a:off x="5674764" y="3021563"/>
                <a:ext cx="739041" cy="712778"/>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rgbClr val="7CEFD9">
                      <a:shade val="30000"/>
                      <a:satMod val="115000"/>
                    </a:srgbClr>
                  </a:gs>
                  <a:gs pos="50000">
                    <a:srgbClr val="7CEFD9">
                      <a:shade val="67500"/>
                      <a:satMod val="115000"/>
                    </a:srgbClr>
                  </a:gs>
                  <a:gs pos="100000">
                    <a:srgbClr val="7CEFD9">
                      <a:shade val="100000"/>
                      <a:satMod val="115000"/>
                    </a:srgbClr>
                  </a:gs>
                </a:gsLst>
                <a:lin ang="8100000" scaled="1"/>
                <a:tileRect/>
              </a:gradFill>
              <a:ln>
                <a:noFill/>
              </a:ln>
              <a:effectLst>
                <a:outerShdw blurRad="63500"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0740976E-8B45-9D9F-FB20-69B519BCE261}"/>
                  </a:ext>
                </a:extLst>
              </p:cNvPr>
              <p:cNvGrpSpPr/>
              <p:nvPr/>
            </p:nvGrpSpPr>
            <p:grpSpPr>
              <a:xfrm>
                <a:off x="6126883" y="3009427"/>
                <a:ext cx="323550" cy="411723"/>
                <a:chOff x="6256734" y="2247323"/>
                <a:chExt cx="705113" cy="897277"/>
              </a:xfrm>
              <a:solidFill>
                <a:schemeClr val="tx1"/>
              </a:solidFill>
            </p:grpSpPr>
            <p:sp>
              <p:nvSpPr>
                <p:cNvPr id="72" name="Freeform 77">
                  <a:extLst>
                    <a:ext uri="{FF2B5EF4-FFF2-40B4-BE49-F238E27FC236}">
                      <a16:creationId xmlns:a16="http://schemas.microsoft.com/office/drawing/2014/main" id="{F26791C1-F023-8C2A-E145-6AB50C2873D0}"/>
                    </a:ext>
                  </a:extLst>
                </p:cNvPr>
                <p:cNvSpPr/>
                <p:nvPr/>
              </p:nvSpPr>
              <p:spPr>
                <a:xfrm>
                  <a:off x="6314785" y="2247323"/>
                  <a:ext cx="482203" cy="570949"/>
                </a:xfrm>
                <a:custGeom>
                  <a:avLst/>
                  <a:gdLst>
                    <a:gd name="connsiteX0" fmla="*/ 241102 w 482203"/>
                    <a:gd name="connsiteY0" fmla="*/ 0 h 570949"/>
                    <a:gd name="connsiteX1" fmla="*/ 241102 w 482203"/>
                    <a:gd name="connsiteY1" fmla="*/ 0 h 570949"/>
                    <a:gd name="connsiteX2" fmla="*/ 482203 w 482203"/>
                    <a:gd name="connsiteY2" fmla="*/ 285475 h 570949"/>
                    <a:gd name="connsiteX3" fmla="*/ 482203 w 482203"/>
                    <a:gd name="connsiteY3" fmla="*/ 285475 h 570949"/>
                    <a:gd name="connsiteX4" fmla="*/ 241102 w 482203"/>
                    <a:gd name="connsiteY4" fmla="*/ 570950 h 570949"/>
                    <a:gd name="connsiteX5" fmla="*/ 241102 w 482203"/>
                    <a:gd name="connsiteY5" fmla="*/ 570950 h 570949"/>
                    <a:gd name="connsiteX6" fmla="*/ 0 w 482203"/>
                    <a:gd name="connsiteY6" fmla="*/ 285475 h 570949"/>
                    <a:gd name="connsiteX7" fmla="*/ 0 w 482203"/>
                    <a:gd name="connsiteY7" fmla="*/ 285475 h 570949"/>
                    <a:gd name="connsiteX8" fmla="*/ 241102 w 482203"/>
                    <a:gd name="connsiteY8" fmla="*/ 0 h 57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203" h="570949">
                      <a:moveTo>
                        <a:pt x="241102" y="0"/>
                      </a:moveTo>
                      <a:lnTo>
                        <a:pt x="241102" y="0"/>
                      </a:lnTo>
                      <a:cubicBezTo>
                        <a:pt x="282517" y="132199"/>
                        <a:pt x="370557" y="236440"/>
                        <a:pt x="482203" y="285475"/>
                      </a:cubicBezTo>
                      <a:lnTo>
                        <a:pt x="482203" y="285475"/>
                      </a:lnTo>
                      <a:cubicBezTo>
                        <a:pt x="370557" y="334510"/>
                        <a:pt x="282517" y="438708"/>
                        <a:pt x="241102" y="570950"/>
                      </a:cubicBezTo>
                      <a:lnTo>
                        <a:pt x="241102" y="570950"/>
                      </a:lnTo>
                      <a:cubicBezTo>
                        <a:pt x="199675" y="438751"/>
                        <a:pt x="111646" y="334510"/>
                        <a:pt x="0" y="285475"/>
                      </a:cubicBezTo>
                      <a:lnTo>
                        <a:pt x="0" y="285475"/>
                      </a:lnTo>
                      <a:cubicBezTo>
                        <a:pt x="111646" y="236440"/>
                        <a:pt x="199675" y="132199"/>
                        <a:pt x="241102" y="0"/>
                      </a:cubicBezTo>
                      <a:close/>
                    </a:path>
                  </a:pathLst>
                </a:custGeom>
                <a:grpFill/>
                <a:ln w="10716" cap="flat">
                  <a:noFill/>
                  <a:prstDash val="solid"/>
                  <a:miter/>
                </a:ln>
                <a:effectLst>
                  <a:outerShdw blurRad="63500" dist="12700" dir="2700000" algn="tl" rotWithShape="0">
                    <a:prstClr val="black">
                      <a:alpha val="1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78">
                  <a:extLst>
                    <a:ext uri="{FF2B5EF4-FFF2-40B4-BE49-F238E27FC236}">
                      <a16:creationId xmlns:a16="http://schemas.microsoft.com/office/drawing/2014/main" id="{5FECF91C-88FD-B061-C8E0-B3C5AD32CB4D}"/>
                    </a:ext>
                  </a:extLst>
                </p:cNvPr>
                <p:cNvSpPr/>
                <p:nvPr/>
              </p:nvSpPr>
              <p:spPr>
                <a:xfrm>
                  <a:off x="6632128" y="2754187"/>
                  <a:ext cx="329719" cy="390413"/>
                </a:xfrm>
                <a:custGeom>
                  <a:avLst/>
                  <a:gdLst>
                    <a:gd name="connsiteX0" fmla="*/ 164860 w 329719"/>
                    <a:gd name="connsiteY0" fmla="*/ 0 h 390413"/>
                    <a:gd name="connsiteX1" fmla="*/ 164860 w 329719"/>
                    <a:gd name="connsiteY1" fmla="*/ 0 h 390413"/>
                    <a:gd name="connsiteX2" fmla="*/ 329720 w 329719"/>
                    <a:gd name="connsiteY2" fmla="*/ 195206 h 390413"/>
                    <a:gd name="connsiteX3" fmla="*/ 329720 w 329719"/>
                    <a:gd name="connsiteY3" fmla="*/ 195206 h 390413"/>
                    <a:gd name="connsiteX4" fmla="*/ 164860 w 329719"/>
                    <a:gd name="connsiteY4" fmla="*/ 390413 h 390413"/>
                    <a:gd name="connsiteX5" fmla="*/ 164860 w 329719"/>
                    <a:gd name="connsiteY5" fmla="*/ 390413 h 390413"/>
                    <a:gd name="connsiteX6" fmla="*/ 0 w 329719"/>
                    <a:gd name="connsiteY6" fmla="*/ 195206 h 390413"/>
                    <a:gd name="connsiteX7" fmla="*/ 0 w 329719"/>
                    <a:gd name="connsiteY7" fmla="*/ 195206 h 390413"/>
                    <a:gd name="connsiteX8" fmla="*/ 164860 w 329719"/>
                    <a:gd name="connsiteY8" fmla="*/ 0 h 39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19" h="390413">
                      <a:moveTo>
                        <a:pt x="164860" y="0"/>
                      </a:moveTo>
                      <a:lnTo>
                        <a:pt x="164860" y="0"/>
                      </a:lnTo>
                      <a:cubicBezTo>
                        <a:pt x="193181" y="90376"/>
                        <a:pt x="253382" y="161667"/>
                        <a:pt x="329720" y="195206"/>
                      </a:cubicBezTo>
                      <a:lnTo>
                        <a:pt x="329720" y="195206"/>
                      </a:lnTo>
                      <a:cubicBezTo>
                        <a:pt x="253382" y="228736"/>
                        <a:pt x="193181" y="300016"/>
                        <a:pt x="164860" y="390413"/>
                      </a:cubicBezTo>
                      <a:lnTo>
                        <a:pt x="164860" y="390413"/>
                      </a:lnTo>
                      <a:cubicBezTo>
                        <a:pt x="136539" y="300016"/>
                        <a:pt x="76338" y="228736"/>
                        <a:pt x="0" y="195206"/>
                      </a:cubicBezTo>
                      <a:lnTo>
                        <a:pt x="0" y="195206"/>
                      </a:lnTo>
                      <a:cubicBezTo>
                        <a:pt x="76338" y="161667"/>
                        <a:pt x="136539" y="90376"/>
                        <a:pt x="164860" y="0"/>
                      </a:cubicBezTo>
                      <a:close/>
                    </a:path>
                  </a:pathLst>
                </a:custGeom>
                <a:grpFill/>
                <a:ln w="10716" cap="flat">
                  <a:noFill/>
                  <a:prstDash val="solid"/>
                  <a:miter/>
                </a:ln>
                <a:effectLst>
                  <a:outerShdw blurRad="63500" dist="12700" dir="2700000" algn="tl" rotWithShape="0">
                    <a:prstClr val="black">
                      <a:alpha val="1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79">
                  <a:extLst>
                    <a:ext uri="{FF2B5EF4-FFF2-40B4-BE49-F238E27FC236}">
                      <a16:creationId xmlns:a16="http://schemas.microsoft.com/office/drawing/2014/main" id="{8D7886A9-4498-3B68-67DB-4F07EAC0A0AA}"/>
                    </a:ext>
                  </a:extLst>
                </p:cNvPr>
                <p:cNvSpPr/>
                <p:nvPr/>
              </p:nvSpPr>
              <p:spPr>
                <a:xfrm>
                  <a:off x="6256734" y="2824048"/>
                  <a:ext cx="211665" cy="250692"/>
                </a:xfrm>
                <a:custGeom>
                  <a:avLst/>
                  <a:gdLst>
                    <a:gd name="connsiteX0" fmla="*/ 105828 w 211665"/>
                    <a:gd name="connsiteY0" fmla="*/ 11 h 250692"/>
                    <a:gd name="connsiteX1" fmla="*/ 105828 w 211665"/>
                    <a:gd name="connsiteY1" fmla="*/ 11 h 250692"/>
                    <a:gd name="connsiteX2" fmla="*/ 211666 w 211665"/>
                    <a:gd name="connsiteY2" fmla="*/ 125384 h 250692"/>
                    <a:gd name="connsiteX3" fmla="*/ 211666 w 211665"/>
                    <a:gd name="connsiteY3" fmla="*/ 125384 h 250692"/>
                    <a:gd name="connsiteX4" fmla="*/ 105828 w 211665"/>
                    <a:gd name="connsiteY4" fmla="*/ 250692 h 250692"/>
                    <a:gd name="connsiteX5" fmla="*/ 105828 w 211665"/>
                    <a:gd name="connsiteY5" fmla="*/ 250692 h 250692"/>
                    <a:gd name="connsiteX6" fmla="*/ 0 w 211665"/>
                    <a:gd name="connsiteY6" fmla="*/ 125319 h 250692"/>
                    <a:gd name="connsiteX7" fmla="*/ 0 w 211665"/>
                    <a:gd name="connsiteY7" fmla="*/ 125319 h 250692"/>
                    <a:gd name="connsiteX8" fmla="*/ 105828 w 211665"/>
                    <a:gd name="connsiteY8" fmla="*/ 0 h 25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665" h="250692">
                      <a:moveTo>
                        <a:pt x="105828" y="11"/>
                      </a:moveTo>
                      <a:lnTo>
                        <a:pt x="105828" y="11"/>
                      </a:lnTo>
                      <a:cubicBezTo>
                        <a:pt x="121437" y="55077"/>
                        <a:pt x="159999" y="100757"/>
                        <a:pt x="211666" y="125384"/>
                      </a:cubicBezTo>
                      <a:lnTo>
                        <a:pt x="211666" y="125384"/>
                      </a:lnTo>
                      <a:cubicBezTo>
                        <a:pt x="160011" y="149994"/>
                        <a:pt x="121451" y="195649"/>
                        <a:pt x="105828" y="250692"/>
                      </a:cubicBezTo>
                      <a:lnTo>
                        <a:pt x="105828" y="250692"/>
                      </a:lnTo>
                      <a:cubicBezTo>
                        <a:pt x="90225" y="195626"/>
                        <a:pt x="51665" y="149945"/>
                        <a:pt x="0" y="125319"/>
                      </a:cubicBezTo>
                      <a:lnTo>
                        <a:pt x="0" y="125319"/>
                      </a:lnTo>
                      <a:cubicBezTo>
                        <a:pt x="51651" y="100703"/>
                        <a:pt x="90208" y="55045"/>
                        <a:pt x="105828" y="0"/>
                      </a:cubicBezTo>
                      <a:close/>
                    </a:path>
                  </a:pathLst>
                </a:custGeom>
                <a:grpFill/>
                <a:ln w="10716" cap="flat">
                  <a:noFill/>
                  <a:prstDash val="solid"/>
                  <a:miter/>
                </a:ln>
                <a:effectLst>
                  <a:outerShdw blurRad="63500" dist="12700" dir="2700000" algn="tl" rotWithShape="0">
                    <a:prstClr val="black">
                      <a:alpha val="1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6" name="Rectangle 75">
              <a:extLst>
                <a:ext uri="{FF2B5EF4-FFF2-40B4-BE49-F238E27FC236}">
                  <a16:creationId xmlns:a16="http://schemas.microsoft.com/office/drawing/2014/main" id="{436C3B0D-AA7A-430D-CFAA-AEECC3B851CC}"/>
                </a:ext>
                <a:ext uri="{C183D7F6-B498-43B3-948B-1728B52AA6E4}">
                  <adec:decorative xmlns:adec="http://schemas.microsoft.com/office/drawing/2017/decorative" val="1"/>
                </a:ext>
              </a:extLst>
            </p:cNvPr>
            <p:cNvSpPr/>
            <p:nvPr/>
          </p:nvSpPr>
          <p:spPr>
            <a:xfrm>
              <a:off x="1473626" y="59150"/>
              <a:ext cx="1669250" cy="3291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Pro Display Semibold" panose="020B0702040504020203" pitchFamily="34" charset="0"/>
                  <a:ea typeface="+mn-ea"/>
                  <a:cs typeface="+mn-cs"/>
                </a:rPr>
                <a:t>Agent</a:t>
              </a:r>
            </a:p>
          </p:txBody>
        </p:sp>
        <p:sp>
          <p:nvSpPr>
            <p:cNvPr id="77" name="Rectangle 76">
              <a:extLst>
                <a:ext uri="{FF2B5EF4-FFF2-40B4-BE49-F238E27FC236}">
                  <a16:creationId xmlns:a16="http://schemas.microsoft.com/office/drawing/2014/main" id="{B83DE9C6-9C10-A89D-C446-FF711D3DEF6D}"/>
                </a:ext>
                <a:ext uri="{C183D7F6-B498-43B3-948B-1728B52AA6E4}">
                  <adec:decorative xmlns:adec="http://schemas.microsoft.com/office/drawing/2017/decorative" val="1"/>
                </a:ext>
              </a:extLst>
            </p:cNvPr>
            <p:cNvSpPr/>
            <p:nvPr/>
          </p:nvSpPr>
          <p:spPr>
            <a:xfrm>
              <a:off x="9073693" y="55519"/>
              <a:ext cx="1669250" cy="3291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Pro Display Semibold" panose="020B0702040504020203" pitchFamily="34" charset="0"/>
                  <a:ea typeface="+mn-ea"/>
                  <a:cs typeface="+mn-cs"/>
                </a:rPr>
                <a:t>Agent</a:t>
              </a:r>
            </a:p>
          </p:txBody>
        </p:sp>
        <p:grpSp>
          <p:nvGrpSpPr>
            <p:cNvPr id="3" name="Group 2">
              <a:extLst>
                <a:ext uri="{FF2B5EF4-FFF2-40B4-BE49-F238E27FC236}">
                  <a16:creationId xmlns:a16="http://schemas.microsoft.com/office/drawing/2014/main" id="{D798251E-42C8-AFF2-C84A-47063B3DB493}"/>
                </a:ext>
                <a:ext uri="{C183D7F6-B498-43B3-948B-1728B52AA6E4}">
                  <adec:decorative xmlns:adec="http://schemas.microsoft.com/office/drawing/2017/decorative" val="1"/>
                </a:ext>
              </a:extLst>
            </p:cNvPr>
            <p:cNvGrpSpPr/>
            <p:nvPr/>
          </p:nvGrpSpPr>
          <p:grpSpPr>
            <a:xfrm>
              <a:off x="9946315" y="453306"/>
              <a:ext cx="216485" cy="236228"/>
              <a:chOff x="9946315" y="453306"/>
              <a:chExt cx="216485" cy="236228"/>
            </a:xfrm>
          </p:grpSpPr>
          <p:sp>
            <p:nvSpPr>
              <p:cNvPr id="79" name="Freeform 77">
                <a:extLst>
                  <a:ext uri="{FF2B5EF4-FFF2-40B4-BE49-F238E27FC236}">
                    <a16:creationId xmlns:a16="http://schemas.microsoft.com/office/drawing/2014/main" id="{4994C63F-23CB-9AC7-D059-CB4582F0BD39}"/>
                  </a:ext>
                  <a:ext uri="{C183D7F6-B498-43B3-948B-1728B52AA6E4}">
                    <adec:decorative xmlns:adec="http://schemas.microsoft.com/office/drawing/2017/decorative" val="1"/>
                  </a:ext>
                </a:extLst>
              </p:cNvPr>
              <p:cNvSpPr/>
              <p:nvPr/>
            </p:nvSpPr>
            <p:spPr>
              <a:xfrm>
                <a:off x="9964138" y="453306"/>
                <a:ext cx="148047" cy="150315"/>
              </a:xfrm>
              <a:custGeom>
                <a:avLst/>
                <a:gdLst>
                  <a:gd name="connsiteX0" fmla="*/ 241102 w 482203"/>
                  <a:gd name="connsiteY0" fmla="*/ 0 h 570949"/>
                  <a:gd name="connsiteX1" fmla="*/ 241102 w 482203"/>
                  <a:gd name="connsiteY1" fmla="*/ 0 h 570949"/>
                  <a:gd name="connsiteX2" fmla="*/ 482203 w 482203"/>
                  <a:gd name="connsiteY2" fmla="*/ 285475 h 570949"/>
                  <a:gd name="connsiteX3" fmla="*/ 482203 w 482203"/>
                  <a:gd name="connsiteY3" fmla="*/ 285475 h 570949"/>
                  <a:gd name="connsiteX4" fmla="*/ 241102 w 482203"/>
                  <a:gd name="connsiteY4" fmla="*/ 570950 h 570949"/>
                  <a:gd name="connsiteX5" fmla="*/ 241102 w 482203"/>
                  <a:gd name="connsiteY5" fmla="*/ 570950 h 570949"/>
                  <a:gd name="connsiteX6" fmla="*/ 0 w 482203"/>
                  <a:gd name="connsiteY6" fmla="*/ 285475 h 570949"/>
                  <a:gd name="connsiteX7" fmla="*/ 0 w 482203"/>
                  <a:gd name="connsiteY7" fmla="*/ 285475 h 570949"/>
                  <a:gd name="connsiteX8" fmla="*/ 241102 w 482203"/>
                  <a:gd name="connsiteY8" fmla="*/ 0 h 57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203" h="570949">
                    <a:moveTo>
                      <a:pt x="241102" y="0"/>
                    </a:moveTo>
                    <a:lnTo>
                      <a:pt x="241102" y="0"/>
                    </a:lnTo>
                    <a:cubicBezTo>
                      <a:pt x="282517" y="132199"/>
                      <a:pt x="370557" y="236440"/>
                      <a:pt x="482203" y="285475"/>
                    </a:cubicBezTo>
                    <a:lnTo>
                      <a:pt x="482203" y="285475"/>
                    </a:lnTo>
                    <a:cubicBezTo>
                      <a:pt x="370557" y="334510"/>
                      <a:pt x="282517" y="438708"/>
                      <a:pt x="241102" y="570950"/>
                    </a:cubicBezTo>
                    <a:lnTo>
                      <a:pt x="241102" y="570950"/>
                    </a:lnTo>
                    <a:cubicBezTo>
                      <a:pt x="199675" y="438751"/>
                      <a:pt x="111646" y="334510"/>
                      <a:pt x="0" y="285475"/>
                    </a:cubicBezTo>
                    <a:lnTo>
                      <a:pt x="0" y="285475"/>
                    </a:lnTo>
                    <a:cubicBezTo>
                      <a:pt x="111646" y="236440"/>
                      <a:pt x="199675" y="132199"/>
                      <a:pt x="241102" y="0"/>
                    </a:cubicBezTo>
                    <a:close/>
                  </a:path>
                </a:pathLst>
              </a:custGeom>
              <a:solidFill>
                <a:schemeClr val="tx1"/>
              </a:solidFill>
              <a:ln w="10716" cap="flat">
                <a:noFill/>
                <a:prstDash val="solid"/>
                <a:miter/>
              </a:ln>
              <a:effectLst>
                <a:outerShdw blurRad="63500" dist="12700" dir="2700000" algn="tl" rotWithShape="0">
                  <a:prstClr val="black">
                    <a:alpha val="1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78">
                <a:extLst>
                  <a:ext uri="{FF2B5EF4-FFF2-40B4-BE49-F238E27FC236}">
                    <a16:creationId xmlns:a16="http://schemas.microsoft.com/office/drawing/2014/main" id="{7B26CA10-E74A-5470-E815-C5F4BC98BB57}"/>
                  </a:ext>
                  <a:ext uri="{C183D7F6-B498-43B3-948B-1728B52AA6E4}">
                    <adec:decorative xmlns:adec="http://schemas.microsoft.com/office/drawing/2017/decorative" val="1"/>
                  </a:ext>
                </a:extLst>
              </p:cNvPr>
              <p:cNvSpPr/>
              <p:nvPr/>
            </p:nvSpPr>
            <p:spPr>
              <a:xfrm>
                <a:off x="10061569" y="586749"/>
                <a:ext cx="101231" cy="102785"/>
              </a:xfrm>
              <a:custGeom>
                <a:avLst/>
                <a:gdLst>
                  <a:gd name="connsiteX0" fmla="*/ 164860 w 329719"/>
                  <a:gd name="connsiteY0" fmla="*/ 0 h 390413"/>
                  <a:gd name="connsiteX1" fmla="*/ 164860 w 329719"/>
                  <a:gd name="connsiteY1" fmla="*/ 0 h 390413"/>
                  <a:gd name="connsiteX2" fmla="*/ 329720 w 329719"/>
                  <a:gd name="connsiteY2" fmla="*/ 195206 h 390413"/>
                  <a:gd name="connsiteX3" fmla="*/ 329720 w 329719"/>
                  <a:gd name="connsiteY3" fmla="*/ 195206 h 390413"/>
                  <a:gd name="connsiteX4" fmla="*/ 164860 w 329719"/>
                  <a:gd name="connsiteY4" fmla="*/ 390413 h 390413"/>
                  <a:gd name="connsiteX5" fmla="*/ 164860 w 329719"/>
                  <a:gd name="connsiteY5" fmla="*/ 390413 h 390413"/>
                  <a:gd name="connsiteX6" fmla="*/ 0 w 329719"/>
                  <a:gd name="connsiteY6" fmla="*/ 195206 h 390413"/>
                  <a:gd name="connsiteX7" fmla="*/ 0 w 329719"/>
                  <a:gd name="connsiteY7" fmla="*/ 195206 h 390413"/>
                  <a:gd name="connsiteX8" fmla="*/ 164860 w 329719"/>
                  <a:gd name="connsiteY8" fmla="*/ 0 h 39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19" h="390413">
                    <a:moveTo>
                      <a:pt x="164860" y="0"/>
                    </a:moveTo>
                    <a:lnTo>
                      <a:pt x="164860" y="0"/>
                    </a:lnTo>
                    <a:cubicBezTo>
                      <a:pt x="193181" y="90376"/>
                      <a:pt x="253382" y="161667"/>
                      <a:pt x="329720" y="195206"/>
                    </a:cubicBezTo>
                    <a:lnTo>
                      <a:pt x="329720" y="195206"/>
                    </a:lnTo>
                    <a:cubicBezTo>
                      <a:pt x="253382" y="228736"/>
                      <a:pt x="193181" y="300016"/>
                      <a:pt x="164860" y="390413"/>
                    </a:cubicBezTo>
                    <a:lnTo>
                      <a:pt x="164860" y="390413"/>
                    </a:lnTo>
                    <a:cubicBezTo>
                      <a:pt x="136539" y="300016"/>
                      <a:pt x="76338" y="228736"/>
                      <a:pt x="0" y="195206"/>
                    </a:cubicBezTo>
                    <a:lnTo>
                      <a:pt x="0" y="195206"/>
                    </a:lnTo>
                    <a:cubicBezTo>
                      <a:pt x="76338" y="161667"/>
                      <a:pt x="136539" y="90376"/>
                      <a:pt x="164860" y="0"/>
                    </a:cubicBezTo>
                    <a:close/>
                  </a:path>
                </a:pathLst>
              </a:custGeom>
              <a:solidFill>
                <a:schemeClr val="tx1"/>
              </a:solidFill>
              <a:ln w="10716" cap="flat">
                <a:noFill/>
                <a:prstDash val="solid"/>
                <a:miter/>
              </a:ln>
              <a:effectLst>
                <a:outerShdw blurRad="63500" dist="12700" dir="2700000" algn="tl" rotWithShape="0">
                  <a:prstClr val="black">
                    <a:alpha val="1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79">
                <a:extLst>
                  <a:ext uri="{FF2B5EF4-FFF2-40B4-BE49-F238E27FC236}">
                    <a16:creationId xmlns:a16="http://schemas.microsoft.com/office/drawing/2014/main" id="{B4C7FB89-E4F4-3DA3-F67C-9F4E6A106572}"/>
                  </a:ext>
                  <a:ext uri="{C183D7F6-B498-43B3-948B-1728B52AA6E4}">
                    <adec:decorative xmlns:adec="http://schemas.microsoft.com/office/drawing/2017/decorative" val="1"/>
                  </a:ext>
                </a:extLst>
              </p:cNvPr>
              <p:cNvSpPr/>
              <p:nvPr/>
            </p:nvSpPr>
            <p:spPr>
              <a:xfrm>
                <a:off x="9946315" y="605142"/>
                <a:ext cx="64986" cy="66000"/>
              </a:xfrm>
              <a:custGeom>
                <a:avLst/>
                <a:gdLst>
                  <a:gd name="connsiteX0" fmla="*/ 105828 w 211665"/>
                  <a:gd name="connsiteY0" fmla="*/ 11 h 250692"/>
                  <a:gd name="connsiteX1" fmla="*/ 105828 w 211665"/>
                  <a:gd name="connsiteY1" fmla="*/ 11 h 250692"/>
                  <a:gd name="connsiteX2" fmla="*/ 211666 w 211665"/>
                  <a:gd name="connsiteY2" fmla="*/ 125384 h 250692"/>
                  <a:gd name="connsiteX3" fmla="*/ 211666 w 211665"/>
                  <a:gd name="connsiteY3" fmla="*/ 125384 h 250692"/>
                  <a:gd name="connsiteX4" fmla="*/ 105828 w 211665"/>
                  <a:gd name="connsiteY4" fmla="*/ 250692 h 250692"/>
                  <a:gd name="connsiteX5" fmla="*/ 105828 w 211665"/>
                  <a:gd name="connsiteY5" fmla="*/ 250692 h 250692"/>
                  <a:gd name="connsiteX6" fmla="*/ 0 w 211665"/>
                  <a:gd name="connsiteY6" fmla="*/ 125319 h 250692"/>
                  <a:gd name="connsiteX7" fmla="*/ 0 w 211665"/>
                  <a:gd name="connsiteY7" fmla="*/ 125319 h 250692"/>
                  <a:gd name="connsiteX8" fmla="*/ 105828 w 211665"/>
                  <a:gd name="connsiteY8" fmla="*/ 0 h 25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665" h="250692">
                    <a:moveTo>
                      <a:pt x="105828" y="11"/>
                    </a:moveTo>
                    <a:lnTo>
                      <a:pt x="105828" y="11"/>
                    </a:lnTo>
                    <a:cubicBezTo>
                      <a:pt x="121437" y="55077"/>
                      <a:pt x="159999" y="100757"/>
                      <a:pt x="211666" y="125384"/>
                    </a:cubicBezTo>
                    <a:lnTo>
                      <a:pt x="211666" y="125384"/>
                    </a:lnTo>
                    <a:cubicBezTo>
                      <a:pt x="160011" y="149994"/>
                      <a:pt x="121451" y="195649"/>
                      <a:pt x="105828" y="250692"/>
                    </a:cubicBezTo>
                    <a:lnTo>
                      <a:pt x="105828" y="250692"/>
                    </a:lnTo>
                    <a:cubicBezTo>
                      <a:pt x="90225" y="195626"/>
                      <a:pt x="51665" y="149945"/>
                      <a:pt x="0" y="125319"/>
                    </a:cubicBezTo>
                    <a:lnTo>
                      <a:pt x="0" y="125319"/>
                    </a:lnTo>
                    <a:cubicBezTo>
                      <a:pt x="51651" y="100703"/>
                      <a:pt x="90208" y="55045"/>
                      <a:pt x="105828" y="0"/>
                    </a:cubicBezTo>
                    <a:close/>
                  </a:path>
                </a:pathLst>
              </a:custGeom>
              <a:solidFill>
                <a:schemeClr val="tx1"/>
              </a:solidFill>
              <a:ln w="10716" cap="flat">
                <a:noFill/>
                <a:prstDash val="solid"/>
                <a:miter/>
              </a:ln>
              <a:effectLst>
                <a:outerShdw blurRad="63500" dist="12700" dir="2700000" algn="tl" rotWithShape="0">
                  <a:prstClr val="black">
                    <a:alpha val="1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84770685-CB45-8885-58B8-F7E83F4A7FA0}"/>
              </a:ext>
              <a:ext uri="{C183D7F6-B498-43B3-948B-1728B52AA6E4}">
                <adec:decorative xmlns:adec="http://schemas.microsoft.com/office/drawing/2017/decorative" val="1"/>
              </a:ext>
            </a:extLst>
          </p:cNvPr>
          <p:cNvGrpSpPr/>
          <p:nvPr/>
        </p:nvGrpSpPr>
        <p:grpSpPr>
          <a:xfrm>
            <a:off x="3810511" y="2280971"/>
            <a:ext cx="4589031" cy="3802396"/>
            <a:chOff x="3822796" y="2511743"/>
            <a:chExt cx="4589031" cy="3802396"/>
          </a:xfrm>
        </p:grpSpPr>
        <p:cxnSp>
          <p:nvCxnSpPr>
            <p:cNvPr id="17" name="Straight Connector 16">
              <a:extLst>
                <a:ext uri="{FF2B5EF4-FFF2-40B4-BE49-F238E27FC236}">
                  <a16:creationId xmlns:a16="http://schemas.microsoft.com/office/drawing/2014/main" id="{F2545170-F77C-F42F-9CDB-407FBDF1BDA0}"/>
                </a:ext>
                <a:ext uri="{C183D7F6-B498-43B3-948B-1728B52AA6E4}">
                  <adec:decorative xmlns:adec="http://schemas.microsoft.com/office/drawing/2017/decorative" val="1"/>
                </a:ext>
              </a:extLst>
            </p:cNvPr>
            <p:cNvCxnSpPr>
              <a:cxnSpLocks/>
            </p:cNvCxnSpPr>
            <p:nvPr/>
          </p:nvCxnSpPr>
          <p:spPr>
            <a:xfrm>
              <a:off x="3834363" y="3151880"/>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EA0C1A-41D2-30B4-D261-A57209EFF6EE}"/>
                </a:ext>
                <a:ext uri="{C183D7F6-B498-43B3-948B-1728B52AA6E4}">
                  <adec:decorative xmlns:adec="http://schemas.microsoft.com/office/drawing/2017/decorative" val="1"/>
                </a:ext>
              </a:extLst>
            </p:cNvPr>
            <p:cNvCxnSpPr>
              <a:cxnSpLocks/>
            </p:cNvCxnSpPr>
            <p:nvPr/>
          </p:nvCxnSpPr>
          <p:spPr>
            <a:xfrm>
              <a:off x="3840742" y="3812946"/>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0A9E83-1BE0-718B-4EAA-4038749300CB}"/>
                </a:ext>
                <a:ext uri="{C183D7F6-B498-43B3-948B-1728B52AA6E4}">
                  <adec:decorative xmlns:adec="http://schemas.microsoft.com/office/drawing/2017/decorative" val="1"/>
                </a:ext>
              </a:extLst>
            </p:cNvPr>
            <p:cNvCxnSpPr>
              <a:cxnSpLocks/>
            </p:cNvCxnSpPr>
            <p:nvPr/>
          </p:nvCxnSpPr>
          <p:spPr>
            <a:xfrm>
              <a:off x="3833089" y="4419153"/>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60AD1A-0243-4F4E-91B0-4E9B36CF5F85}"/>
                </a:ext>
                <a:ext uri="{C183D7F6-B498-43B3-948B-1728B52AA6E4}">
                  <adec:decorative xmlns:adec="http://schemas.microsoft.com/office/drawing/2017/decorative" val="1"/>
                </a:ext>
              </a:extLst>
            </p:cNvPr>
            <p:cNvCxnSpPr>
              <a:cxnSpLocks/>
            </p:cNvCxnSpPr>
            <p:nvPr/>
          </p:nvCxnSpPr>
          <p:spPr>
            <a:xfrm>
              <a:off x="3840742" y="5068453"/>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134D01-39CA-9C91-3CCF-E48B5BA94AEE}"/>
                </a:ext>
                <a:ext uri="{C183D7F6-B498-43B3-948B-1728B52AA6E4}">
                  <adec:decorative xmlns:adec="http://schemas.microsoft.com/office/drawing/2017/decorative" val="1"/>
                </a:ext>
              </a:extLst>
            </p:cNvPr>
            <p:cNvCxnSpPr>
              <a:cxnSpLocks/>
            </p:cNvCxnSpPr>
            <p:nvPr/>
          </p:nvCxnSpPr>
          <p:spPr>
            <a:xfrm>
              <a:off x="3833089" y="5671090"/>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9986CB-E3C0-2094-D9E2-DA5470037EC5}"/>
                </a:ext>
                <a:ext uri="{C183D7F6-B498-43B3-948B-1728B52AA6E4}">
                  <adec:decorative xmlns:adec="http://schemas.microsoft.com/office/drawing/2017/decorative" val="1"/>
                </a:ext>
              </a:extLst>
            </p:cNvPr>
            <p:cNvCxnSpPr>
              <a:cxnSpLocks/>
            </p:cNvCxnSpPr>
            <p:nvPr/>
          </p:nvCxnSpPr>
          <p:spPr>
            <a:xfrm>
              <a:off x="3833089" y="6314139"/>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117E75-181D-39B6-3301-E167964484AC}"/>
                </a:ext>
                <a:ext uri="{C183D7F6-B498-43B3-948B-1728B52AA6E4}">
                  <adec:decorative xmlns:adec="http://schemas.microsoft.com/office/drawing/2017/decorative" val="1"/>
                </a:ext>
              </a:extLst>
            </p:cNvPr>
            <p:cNvCxnSpPr>
              <a:cxnSpLocks/>
            </p:cNvCxnSpPr>
            <p:nvPr/>
          </p:nvCxnSpPr>
          <p:spPr>
            <a:xfrm>
              <a:off x="7655960" y="3151880"/>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271207-2C1D-7284-3700-D819856614EF}"/>
                </a:ext>
                <a:ext uri="{C183D7F6-B498-43B3-948B-1728B52AA6E4}">
                  <adec:decorative xmlns:adec="http://schemas.microsoft.com/office/drawing/2017/decorative" val="1"/>
                </a:ext>
              </a:extLst>
            </p:cNvPr>
            <p:cNvCxnSpPr>
              <a:cxnSpLocks/>
            </p:cNvCxnSpPr>
            <p:nvPr/>
          </p:nvCxnSpPr>
          <p:spPr>
            <a:xfrm>
              <a:off x="7663613" y="3801786"/>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CF9BD87-10F1-DB3C-7F3D-A1C216539E75}"/>
                </a:ext>
                <a:ext uri="{C183D7F6-B498-43B3-948B-1728B52AA6E4}">
                  <adec:decorative xmlns:adec="http://schemas.microsoft.com/office/drawing/2017/decorative" val="1"/>
                </a:ext>
              </a:extLst>
            </p:cNvPr>
            <p:cNvCxnSpPr>
              <a:cxnSpLocks/>
            </p:cNvCxnSpPr>
            <p:nvPr/>
          </p:nvCxnSpPr>
          <p:spPr>
            <a:xfrm>
              <a:off x="7663613" y="5048683"/>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7BF491F-4F54-B610-98AE-34B35B448FD4}"/>
                </a:ext>
                <a:ext uri="{C183D7F6-B498-43B3-948B-1728B52AA6E4}">
                  <adec:decorative xmlns:adec="http://schemas.microsoft.com/office/drawing/2017/decorative" val="1"/>
                </a:ext>
              </a:extLst>
            </p:cNvPr>
            <p:cNvCxnSpPr>
              <a:cxnSpLocks/>
            </p:cNvCxnSpPr>
            <p:nvPr/>
          </p:nvCxnSpPr>
          <p:spPr>
            <a:xfrm>
              <a:off x="7655960" y="6314139"/>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53CCAAA-05F0-DD49-F91D-4A81E0E62696}"/>
                </a:ext>
                <a:ext uri="{C183D7F6-B498-43B3-948B-1728B52AA6E4}">
                  <adec:decorative xmlns:adec="http://schemas.microsoft.com/office/drawing/2017/decorative" val="1"/>
                </a:ext>
              </a:extLst>
            </p:cNvPr>
            <p:cNvCxnSpPr>
              <a:cxnSpLocks/>
            </p:cNvCxnSpPr>
            <p:nvPr/>
          </p:nvCxnSpPr>
          <p:spPr>
            <a:xfrm>
              <a:off x="3822796" y="2514014"/>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70C24E5-A705-A48B-BCB5-8FE1318EFB27}"/>
                </a:ext>
                <a:ext uri="{C183D7F6-B498-43B3-948B-1728B52AA6E4}">
                  <adec:decorative xmlns:adec="http://schemas.microsoft.com/office/drawing/2017/decorative" val="1"/>
                </a:ext>
              </a:extLst>
            </p:cNvPr>
            <p:cNvCxnSpPr>
              <a:cxnSpLocks/>
            </p:cNvCxnSpPr>
            <p:nvPr/>
          </p:nvCxnSpPr>
          <p:spPr>
            <a:xfrm>
              <a:off x="7663613" y="2511743"/>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88" name="Straight Connector 87">
            <a:extLst>
              <a:ext uri="{FF2B5EF4-FFF2-40B4-BE49-F238E27FC236}">
                <a16:creationId xmlns:a16="http://schemas.microsoft.com/office/drawing/2014/main" id="{04A793D8-AD44-5FA3-7184-E7174C5D8B0C}"/>
              </a:ext>
              <a:ext uri="{C183D7F6-B498-43B3-948B-1728B52AA6E4}">
                <adec:decorative xmlns:adec="http://schemas.microsoft.com/office/drawing/2017/decorative" val="1"/>
              </a:ext>
            </a:extLst>
          </p:cNvPr>
          <p:cNvCxnSpPr>
            <a:cxnSpLocks/>
          </p:cNvCxnSpPr>
          <p:nvPr/>
        </p:nvCxnSpPr>
        <p:spPr>
          <a:xfrm>
            <a:off x="7643675" y="4183774"/>
            <a:ext cx="748214" cy="0"/>
          </a:xfrm>
          <a:prstGeom prst="line">
            <a:avLst/>
          </a:prstGeom>
          <a:ln>
            <a:solidFill>
              <a:srgbClr val="2A446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9883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1C53-4B3E-3893-6E6E-70A8C3C2687A}"/>
            </a:ext>
          </a:extLst>
        </p:cNvPr>
        <p:cNvGrpSpPr/>
        <p:nvPr/>
      </p:nvGrpSpPr>
      <p:grpSpPr>
        <a:xfrm>
          <a:off x="0" y="0"/>
          <a:ext cx="0" cy="0"/>
          <a:chOff x="0" y="0"/>
          <a:chExt cx="0" cy="0"/>
        </a:xfrm>
      </p:grpSpPr>
      <p:sp>
        <p:nvSpPr>
          <p:cNvPr id="3" name="Text Placeholder 5">
            <a:extLst>
              <a:ext uri="{FF2B5EF4-FFF2-40B4-BE49-F238E27FC236}">
                <a16:creationId xmlns:a16="http://schemas.microsoft.com/office/drawing/2014/main" id="{BD0499A7-820C-6BA9-C5BB-8C7867D20465}"/>
              </a:ext>
            </a:extLst>
          </p:cNvPr>
          <p:cNvSpPr txBox="1">
            <a:spLocks noGrp="1"/>
          </p:cNvSpPr>
          <p:nvPr>
            <p:ph type="title" idx="4294967295"/>
          </p:nvPr>
        </p:nvSpPr>
        <p:spPr>
          <a:xfrm>
            <a:off x="563497" y="170125"/>
            <a:ext cx="11045889" cy="4985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a:solidFill>
                  <a:srgbClr val="0078D4"/>
                </a:solidFill>
                <a:latin typeface="Segoe Sans Text ExtraBold"/>
                <a:cs typeface="Segoe Sans Text ExtraBold"/>
              </a:rPr>
              <a:t>Microsoft Foundry</a:t>
            </a:r>
            <a:endParaRPr kumimoji="0" lang="en-US" sz="3600" b="1" i="0" u="none" strike="noStrike" kern="1200" cap="none" spc="0" normalizeH="0" baseline="0" noProof="0">
              <a:ln>
                <a:noFill/>
              </a:ln>
              <a:solidFill>
                <a:srgbClr val="0078D4"/>
              </a:solidFill>
              <a:effectLst/>
              <a:uLnTx/>
              <a:uFillTx/>
              <a:latin typeface="Segoe Sans Text ExtraBold"/>
              <a:cs typeface="Segoe Sans Text ExtraBold"/>
            </a:endParaRPr>
          </a:p>
        </p:txBody>
      </p:sp>
      <p:sp>
        <p:nvSpPr>
          <p:cNvPr id="4" name="Slide Number Placeholder 5">
            <a:extLst>
              <a:ext uri="{FF2B5EF4-FFF2-40B4-BE49-F238E27FC236}">
                <a16:creationId xmlns:a16="http://schemas.microsoft.com/office/drawing/2014/main" id="{7342714C-BD34-FF27-3242-7F8B3E65FB75}"/>
              </a:ext>
              <a:ext uri="{C183D7F6-B498-43B3-948B-1728B52AA6E4}">
                <adec:decorative xmlns:adec="http://schemas.microsoft.com/office/drawing/2017/decorative" val="1"/>
              </a:ext>
            </a:extLst>
          </p:cNvPr>
          <p:cNvSpPr>
            <a:spLocks noGrp="1"/>
          </p:cNvSpPr>
          <p:nvPr>
            <p:ph type="sldNum" sz="quarter" idx="4"/>
          </p:nvPr>
        </p:nvSpPr>
        <p:spPr>
          <a:xfrm>
            <a:off x="8610600" y="6415801"/>
            <a:ext cx="2743200" cy="201967"/>
          </a:xfrm>
          <a:prstGeom prst="rect">
            <a:avLst/>
          </a:prstGeom>
        </p:spPr>
        <p:txBody>
          <a:bodyPr/>
          <a:lstStyle>
            <a:lvl1pPr algn="r">
              <a:defRPr sz="800">
                <a:solidFill>
                  <a:srgbClr val="7C7D7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28B36E-39F9-9643-86B1-BE060D5B1AED}" type="slidenum">
              <a:rPr kumimoji="0" lang="en-US" sz="800" b="0" i="0" u="none" strike="noStrike" kern="1200" cap="none" spc="0" normalizeH="0" baseline="0" noProof="0" smtClean="0">
                <a:ln>
                  <a:noFill/>
                </a:ln>
                <a:solidFill>
                  <a:srgbClr val="7C7D7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7C7D7F"/>
              </a:solidFill>
              <a:effectLst/>
              <a:uLnTx/>
              <a:uFillTx/>
              <a:latin typeface="Segoe Sans Text" pitchFamily="2" charset="0"/>
              <a:ea typeface="+mn-ea"/>
              <a:cs typeface="Segoe Sans Text" pitchFamily="2" charset="0"/>
            </a:endParaRPr>
          </a:p>
        </p:txBody>
      </p:sp>
      <p:sp>
        <p:nvSpPr>
          <p:cNvPr id="7" name="CS box - replacement">
            <a:extLst>
              <a:ext uri="{FF2B5EF4-FFF2-40B4-BE49-F238E27FC236}">
                <a16:creationId xmlns:a16="http://schemas.microsoft.com/office/drawing/2014/main" id="{2F92E86A-17AA-2F39-16FD-228A298F0FA9}"/>
              </a:ext>
              <a:ext uri="{C183D7F6-B498-43B3-948B-1728B52AA6E4}">
                <adec:decorative xmlns:adec="http://schemas.microsoft.com/office/drawing/2017/decorative" val="1"/>
              </a:ext>
            </a:extLst>
          </p:cNvPr>
          <p:cNvSpPr>
            <a:spLocks/>
          </p:cNvSpPr>
          <p:nvPr/>
        </p:nvSpPr>
        <p:spPr bwMode="auto">
          <a:xfrm>
            <a:off x="2898986" y="1985152"/>
            <a:ext cx="6394027" cy="2858754"/>
          </a:xfrm>
          <a:prstGeom prst="roundRect">
            <a:avLst>
              <a:gd name="adj" fmla="val 7594"/>
            </a:avLst>
          </a:prstGeom>
          <a:noFill/>
          <a:ln w="15875" cap="rnd">
            <a:gradFill flip="none" rotWithShape="1">
              <a:gsLst>
                <a:gs pos="80000">
                  <a:srgbClr val="194449"/>
                </a:gs>
                <a:gs pos="0">
                  <a:srgbClr val="155EA1"/>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22" rtl="0" eaLnBrk="1" fontAlgn="base" latinLnBrk="0" hangingPunct="1">
              <a:lnSpc>
                <a:spcPct val="100000"/>
              </a:lnSpc>
              <a:spcBef>
                <a:spcPct val="0"/>
              </a:spcBef>
              <a:spcAft>
                <a:spcPct val="0"/>
              </a:spcAft>
              <a:buClrTx/>
              <a:buSzTx/>
              <a:buFontTx/>
              <a:buNone/>
              <a:tabLst/>
              <a:defRPr/>
            </a:pPr>
            <a:endParaRPr kumimoji="0" lang="en-US" sz="1693" b="0" i="0" u="none" strike="noStrike" kern="1200" cap="none" spc="0" normalizeH="0" baseline="0" noProof="0">
              <a:ln>
                <a:noFill/>
              </a:ln>
              <a:noFill/>
              <a:effectLst/>
              <a:uLnTx/>
              <a:uFillTx/>
              <a:latin typeface="Segoe UI Variable Display Semib" pitchFamily="2" charset="0"/>
              <a:ea typeface="+mn-ea"/>
              <a:cs typeface="Segoe UI" pitchFamily="34" charset="0"/>
            </a:endParaRPr>
          </a:p>
        </p:txBody>
      </p:sp>
      <p:sp useBgFill="1">
        <p:nvSpPr>
          <p:cNvPr id="9" name="Title 1">
            <a:extLst>
              <a:ext uri="{FF2B5EF4-FFF2-40B4-BE49-F238E27FC236}">
                <a16:creationId xmlns:a16="http://schemas.microsoft.com/office/drawing/2014/main" id="{7A0EC914-F611-C123-C177-34C486497954}"/>
              </a:ext>
              <a:ext uri="{C183D7F6-B498-43B3-948B-1728B52AA6E4}">
                <adec:decorative xmlns:adec="http://schemas.microsoft.com/office/drawing/2017/decorative" val="1"/>
              </a:ext>
            </a:extLst>
          </p:cNvPr>
          <p:cNvSpPr txBox="1">
            <a:spLocks/>
          </p:cNvSpPr>
          <p:nvPr/>
        </p:nvSpPr>
        <p:spPr>
          <a:xfrm>
            <a:off x="4942198" y="1920928"/>
            <a:ext cx="2232491" cy="196545"/>
          </a:xfrm>
          <a:prstGeom prst="rect">
            <a:avLst/>
          </a:prstGeom>
          <a:ln>
            <a:noFill/>
            <a:prstDash/>
          </a:ln>
          <a:effectLst/>
        </p:spPr>
        <p:txBody>
          <a:bodyPr rot="0" spcFirstLastPara="0" vertOverflow="overflow" horzOverflow="overflow" vert="horz" wrap="none" lIns="54187" tIns="0" rIns="54187" bIns="54187" numCol="1" spcCol="0" rtlCol="0" fromWordArt="0" anchor="ctr" anchorCtr="0" forceAA="0" compatLnSpc="1">
            <a:prstTxWarp prst="textNoShape">
              <a:avLst/>
            </a:prstTxWarp>
            <a:noAutofit/>
          </a:bodyPr>
          <a:lstStyle>
            <a:defPPr>
              <a:defRPr lang="en-US"/>
            </a:defPPr>
            <a:lvl1pPr algn="ctr" defTabSz="2413689" fontAlgn="base">
              <a:lnSpc>
                <a:spcPct val="100000"/>
              </a:lnSpc>
              <a:spcBef>
                <a:spcPct val="0"/>
              </a:spcBef>
              <a:spcAft>
                <a:spcPct val="0"/>
              </a:spcAft>
              <a:buNone/>
              <a:tabLst>
                <a:tab pos="2455604" algn="l"/>
              </a:tabLst>
              <a:defRPr lang="en-US" sz="11500" b="0" cap="none" spc="-50" baseline="0" dirty="0" smtClean="0">
                <a:ln w="3175">
                  <a:noFill/>
                </a:ln>
                <a:gradFill>
                  <a:gsLst>
                    <a:gs pos="94406">
                      <a:srgbClr val="FFFFFF">
                        <a:lumMod val="75000"/>
                        <a:lumOff val="25000"/>
                      </a:srgbClr>
                    </a:gs>
                    <a:gs pos="80000">
                      <a:srgbClr val="FFFFFF">
                        <a:lumMod val="75000"/>
                        <a:lumOff val="25000"/>
                      </a:srgbClr>
                    </a:gs>
                  </a:gsLst>
                  <a:path path="circle">
                    <a:fillToRect l="100000" t="100000"/>
                  </a:path>
                </a:gradFill>
                <a:effectLst/>
                <a:latin typeface="Segoe UI Variable Display Semib" pitchFamily="2" charset="0"/>
              </a:defRPr>
            </a:lvl1pPr>
          </a:lstStyle>
          <a:p>
            <a:pPr marL="0" marR="0" lvl="0" indent="0" algn="ctr" defTabSz="536254" rtl="0" eaLnBrk="1" fontAlgn="base" latinLnBrk="0" hangingPunct="1">
              <a:lnSpc>
                <a:spcPct val="100000"/>
              </a:lnSpc>
              <a:spcBef>
                <a:spcPct val="0"/>
              </a:spcBef>
              <a:spcAft>
                <a:spcPct val="0"/>
              </a:spcAft>
              <a:buClrTx/>
              <a:buSzTx/>
              <a:buFontTx/>
              <a:buNone/>
              <a:tabLst>
                <a:tab pos="545566" algn="l"/>
              </a:tabLst>
              <a:defRPr/>
            </a:pPr>
            <a:endParaRPr kumimoji="0" lang="en-CA" sz="2133" b="0" i="0" u="none" strike="noStrike" kern="1200" cap="none" spc="0" normalizeH="0" baseline="0" noProof="0">
              <a:ln w="3175">
                <a:noFill/>
              </a:ln>
              <a:noFill/>
              <a:effectLst/>
              <a:uLnTx/>
              <a:uFillTx/>
              <a:latin typeface="Segoe UI Variable Display Semib" pitchFamily="2" charset="0"/>
              <a:ea typeface="+mn-ea"/>
              <a:cs typeface="Segoe Sans Display Semibold" pitchFamily="2" charset="0"/>
            </a:endParaRPr>
          </a:p>
        </p:txBody>
      </p:sp>
      <p:sp>
        <p:nvSpPr>
          <p:cNvPr id="10" name="Title 1">
            <a:extLst>
              <a:ext uri="{FF2B5EF4-FFF2-40B4-BE49-F238E27FC236}">
                <a16:creationId xmlns:a16="http://schemas.microsoft.com/office/drawing/2014/main" id="{603EE09B-72C5-4C78-6DD3-BFFD9FD43385}"/>
              </a:ext>
            </a:extLst>
          </p:cNvPr>
          <p:cNvSpPr txBox="1">
            <a:spLocks/>
          </p:cNvSpPr>
          <p:nvPr/>
        </p:nvSpPr>
        <p:spPr>
          <a:xfrm>
            <a:off x="4851519" y="1780023"/>
            <a:ext cx="2436289" cy="382948"/>
          </a:xfrm>
          <a:prstGeom prst="rect">
            <a:avLst/>
          </a:prstGeom>
          <a:noFill/>
          <a:ln>
            <a:noFill/>
            <a:prstDash/>
          </a:ln>
          <a:effectLst/>
        </p:spPr>
        <p:txBody>
          <a:bodyPr rot="0" spcFirstLastPara="0" vertOverflow="overflow" horzOverflow="overflow" vert="horz" wrap="square" lIns="54187" tIns="0" rIns="54187" bIns="54187" numCol="1" spcCol="0" rtlCol="0" fromWordArt="0" anchor="ctr" anchorCtr="0" forceAA="0" compatLnSpc="1">
            <a:prstTxWarp prst="textNoShape">
              <a:avLst/>
            </a:prstTxWarp>
            <a:spAutoFit/>
          </a:bodyPr>
          <a:lstStyle>
            <a:defPPr>
              <a:defRPr lang="en-US"/>
            </a:defPPr>
            <a:lvl1pPr algn="ctr" defTabSz="2413689" fontAlgn="base">
              <a:lnSpc>
                <a:spcPct val="100000"/>
              </a:lnSpc>
              <a:spcBef>
                <a:spcPct val="0"/>
              </a:spcBef>
              <a:spcAft>
                <a:spcPct val="0"/>
              </a:spcAft>
              <a:buNone/>
              <a:tabLst>
                <a:tab pos="2455604" algn="l"/>
              </a:tabLst>
              <a:defRPr lang="en-US" sz="11500" b="0" cap="none" spc="-50" baseline="0" dirty="0" smtClean="0">
                <a:ln w="3175">
                  <a:noFill/>
                </a:ln>
                <a:gradFill>
                  <a:gsLst>
                    <a:gs pos="94406">
                      <a:srgbClr val="FFFFFF">
                        <a:lumMod val="75000"/>
                        <a:lumOff val="25000"/>
                      </a:srgbClr>
                    </a:gs>
                    <a:gs pos="80000">
                      <a:srgbClr val="FFFFFF">
                        <a:lumMod val="75000"/>
                        <a:lumOff val="25000"/>
                      </a:srgbClr>
                    </a:gs>
                  </a:gsLst>
                  <a:path path="circle">
                    <a:fillToRect l="100000" t="100000"/>
                  </a:path>
                </a:gradFill>
                <a:effectLst/>
                <a:latin typeface="Segoe UI Variable Display Semib" pitchFamily="2" charset="0"/>
              </a:defRPr>
            </a:lvl1pPr>
          </a:lstStyle>
          <a:p>
            <a:pPr marL="0" marR="0" lvl="0" indent="0" algn="ctr" defTabSz="536254" rtl="0" eaLnBrk="1" fontAlgn="base" latinLnBrk="0" hangingPunct="1">
              <a:lnSpc>
                <a:spcPct val="100000"/>
              </a:lnSpc>
              <a:spcBef>
                <a:spcPct val="0"/>
              </a:spcBef>
              <a:spcAft>
                <a:spcPct val="0"/>
              </a:spcAft>
              <a:buClrTx/>
              <a:buSzTx/>
              <a:buFontTx/>
              <a:buNone/>
              <a:tabLst>
                <a:tab pos="545566" algn="l"/>
              </a:tabLst>
              <a:defRPr/>
            </a:pPr>
            <a:r>
              <a:rPr kumimoji="0" lang="en-US" sz="2133" b="0" i="0" u="none" strike="noStrike" kern="1200" cap="none" spc="0" normalizeH="0" baseline="0" noProof="0">
                <a:ln w="3175">
                  <a:noFill/>
                </a:ln>
                <a:gradFill>
                  <a:gsLst>
                    <a:gs pos="10092">
                      <a:srgbClr val="000000"/>
                    </a:gs>
                    <a:gs pos="33028">
                      <a:srgbClr val="000000"/>
                    </a:gs>
                  </a:gsLst>
                  <a:path path="circle">
                    <a:fillToRect l="100000" t="100000"/>
                  </a:path>
                </a:gradFill>
                <a:effectLst/>
                <a:uLnTx/>
                <a:uFillTx/>
                <a:latin typeface="Segoe UI Variable Display Semib" pitchFamily="2" charset="0"/>
                <a:ea typeface="+mn-ea"/>
                <a:cs typeface="Segoe Sans Display Semibold" pitchFamily="2" charset="0"/>
              </a:rPr>
              <a:t>Microsoft Foundry </a:t>
            </a:r>
            <a:endParaRPr kumimoji="0" lang="en-CA" sz="2133" b="0" i="0" u="none" strike="noStrike" kern="1200" cap="none" spc="0" normalizeH="0" baseline="0" noProof="0">
              <a:ln w="3175">
                <a:noFill/>
              </a:ln>
              <a:gradFill>
                <a:gsLst>
                  <a:gs pos="10092">
                    <a:srgbClr val="000000"/>
                  </a:gs>
                  <a:gs pos="33028">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11" name="Rectangle: Rounded Corners 10">
            <a:extLst>
              <a:ext uri="{FF2B5EF4-FFF2-40B4-BE49-F238E27FC236}">
                <a16:creationId xmlns:a16="http://schemas.microsoft.com/office/drawing/2014/main" id="{3246E0C0-613D-8098-0605-9D1E834617F6}"/>
              </a:ext>
              <a:ext uri="{C183D7F6-B498-43B3-948B-1728B52AA6E4}">
                <adec:decorative xmlns:adec="http://schemas.microsoft.com/office/drawing/2017/decorative" val="0"/>
              </a:ext>
            </a:extLst>
          </p:cNvPr>
          <p:cNvSpPr/>
          <p:nvPr/>
        </p:nvSpPr>
        <p:spPr bwMode="auto">
          <a:xfrm>
            <a:off x="3076441" y="2267942"/>
            <a:ext cx="6065864" cy="594360"/>
          </a:xfrm>
          <a:prstGeom prst="roundRect">
            <a:avLst>
              <a:gd name="adj" fmla="val 35775"/>
            </a:avLst>
          </a:prstGeom>
          <a:solidFill>
            <a:srgbClr val="2A446F"/>
          </a:solidFill>
        </p:spPr>
        <p:txBody>
          <a:bodyPr wrap="square" lIns="0" tIns="0" rIns="0" bIns="16256"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base" latinLnBrk="0" hangingPunct="1">
              <a:lnSpc>
                <a:spcPct val="100000"/>
              </a:lnSpc>
              <a:spcBef>
                <a:spcPct val="0"/>
              </a:spcBef>
              <a:spcAft>
                <a:spcPct val="0"/>
              </a:spcAft>
              <a:buClrTx/>
              <a:buSzTx/>
              <a:buFontTx/>
              <a:buNone/>
              <a:tabLst>
                <a:tab pos="881290" algn="l"/>
              </a:tabLst>
              <a:defRPr/>
            </a:pPr>
            <a:r>
              <a:rPr kumimoji="0" lang="en-US" sz="140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702040204020203" pitchFamily="34" charset="0"/>
                <a:cs typeface="Segoe UI Semibold" panose="020B0702040204020203" pitchFamily="34" charset="0"/>
              </a:rPr>
              <a:t>Foundry Models</a:t>
            </a:r>
          </a:p>
        </p:txBody>
      </p:sp>
      <p:sp>
        <p:nvSpPr>
          <p:cNvPr id="12" name="Rectangle: Rounded Corners 11">
            <a:extLst>
              <a:ext uri="{FF2B5EF4-FFF2-40B4-BE49-F238E27FC236}">
                <a16:creationId xmlns:a16="http://schemas.microsoft.com/office/drawing/2014/main" id="{8CC8481E-5FC3-3176-BB81-9499984400B5}"/>
              </a:ext>
              <a:ext uri="{C183D7F6-B498-43B3-948B-1728B52AA6E4}">
                <adec:decorative xmlns:adec="http://schemas.microsoft.com/office/drawing/2017/decorative" val="0"/>
              </a:ext>
            </a:extLst>
          </p:cNvPr>
          <p:cNvSpPr/>
          <p:nvPr/>
        </p:nvSpPr>
        <p:spPr bwMode="auto">
          <a:xfrm>
            <a:off x="3076441" y="2932672"/>
            <a:ext cx="6063090" cy="594360"/>
          </a:xfrm>
          <a:prstGeom prst="roundRect">
            <a:avLst>
              <a:gd name="adj" fmla="val 34867"/>
            </a:avLst>
          </a:prstGeom>
          <a:solidFill>
            <a:srgbClr val="2A446F"/>
          </a:solidFill>
        </p:spPr>
        <p:txBody>
          <a:bodyPr wrap="square" lIns="0" tIns="0" rIns="0" bIns="16256"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base" latinLnBrk="0" hangingPunct="1">
              <a:lnSpc>
                <a:spcPct val="100000"/>
              </a:lnSpc>
              <a:spcBef>
                <a:spcPct val="0"/>
              </a:spcBef>
              <a:spcAft>
                <a:spcPct val="0"/>
              </a:spcAft>
              <a:buClrTx/>
              <a:buSzTx/>
              <a:buFontTx/>
              <a:buNone/>
              <a:tabLst>
                <a:tab pos="881290" algn="l"/>
              </a:tabLst>
              <a:defRPr/>
            </a:pPr>
            <a:r>
              <a:rPr kumimoji="0" lang="en-US" sz="140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702040204020203" pitchFamily="34" charset="0"/>
                <a:cs typeface="Segoe UI Semibold" panose="020B0702040204020203" pitchFamily="34" charset="0"/>
              </a:rPr>
              <a:t>Foundry Agent Service</a:t>
            </a:r>
          </a:p>
        </p:txBody>
      </p:sp>
      <p:sp>
        <p:nvSpPr>
          <p:cNvPr id="13" name="Rounded Rectangle 6">
            <a:extLst>
              <a:ext uri="{FF2B5EF4-FFF2-40B4-BE49-F238E27FC236}">
                <a16:creationId xmlns:a16="http://schemas.microsoft.com/office/drawing/2014/main" id="{E4A5E905-16C9-3D76-B044-FA80F1553164}"/>
              </a:ext>
              <a:ext uri="{C183D7F6-B498-43B3-948B-1728B52AA6E4}">
                <adec:decorative xmlns:adec="http://schemas.microsoft.com/office/drawing/2017/decorative" val="0"/>
              </a:ext>
            </a:extLst>
          </p:cNvPr>
          <p:cNvSpPr/>
          <p:nvPr/>
        </p:nvSpPr>
        <p:spPr bwMode="auto">
          <a:xfrm>
            <a:off x="3078056" y="3599589"/>
            <a:ext cx="1463040" cy="438912"/>
          </a:xfrm>
          <a:prstGeom prst="roundRect">
            <a:avLst>
              <a:gd name="adj" fmla="val 35749"/>
            </a:avLst>
          </a:prstGeom>
          <a:solidFill>
            <a:srgbClr val="2A446F"/>
          </a:soli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rPr>
              <a:t>Azure AI </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rPr>
              <a:t>Search</a:t>
            </a:r>
            <a:endParaRPr kumimoji="0" lang="en-US" sz="1600"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endParaRPr>
          </a:p>
        </p:txBody>
      </p:sp>
      <p:sp>
        <p:nvSpPr>
          <p:cNvPr id="14" name="Rounded Rectangle 6">
            <a:extLst>
              <a:ext uri="{FF2B5EF4-FFF2-40B4-BE49-F238E27FC236}">
                <a16:creationId xmlns:a16="http://schemas.microsoft.com/office/drawing/2014/main" id="{09F8AB76-AFD3-9C92-0892-BF1A63D5DF55}"/>
              </a:ext>
              <a:ext uri="{C183D7F6-B498-43B3-948B-1728B52AA6E4}">
                <adec:decorative xmlns:adec="http://schemas.microsoft.com/office/drawing/2017/decorative" val="0"/>
              </a:ext>
            </a:extLst>
          </p:cNvPr>
          <p:cNvSpPr/>
          <p:nvPr/>
        </p:nvSpPr>
        <p:spPr bwMode="auto">
          <a:xfrm>
            <a:off x="4606624" y="3601859"/>
            <a:ext cx="1463040" cy="438912"/>
          </a:xfrm>
          <a:prstGeom prst="roundRect">
            <a:avLst>
              <a:gd name="adj" fmla="val 35749"/>
            </a:avLst>
          </a:prstGeom>
          <a:solidFill>
            <a:srgbClr val="2A446F"/>
          </a:soli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rPr>
              <a:t>Azure AI </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rPr>
              <a:t>Services</a:t>
            </a:r>
          </a:p>
        </p:txBody>
      </p:sp>
      <p:sp>
        <p:nvSpPr>
          <p:cNvPr id="15" name="Rounded Rectangle 6">
            <a:extLst>
              <a:ext uri="{FF2B5EF4-FFF2-40B4-BE49-F238E27FC236}">
                <a16:creationId xmlns:a16="http://schemas.microsoft.com/office/drawing/2014/main" id="{7A10FFE3-25AA-8EE4-1092-66341BA464AA}"/>
              </a:ext>
              <a:ext uri="{C183D7F6-B498-43B3-948B-1728B52AA6E4}">
                <adec:decorative xmlns:adec="http://schemas.microsoft.com/office/drawing/2017/decorative" val="0"/>
              </a:ext>
            </a:extLst>
          </p:cNvPr>
          <p:cNvSpPr/>
          <p:nvPr/>
        </p:nvSpPr>
        <p:spPr bwMode="auto">
          <a:xfrm>
            <a:off x="6135192" y="3599589"/>
            <a:ext cx="1463040" cy="438912"/>
          </a:xfrm>
          <a:prstGeom prst="roundRect">
            <a:avLst>
              <a:gd name="adj" fmla="val 35749"/>
            </a:avLst>
          </a:prstGeom>
          <a:solidFill>
            <a:srgbClr val="2A446F"/>
          </a:soli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rPr>
              <a:t>Azure </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rPr>
              <a:t>Machine Learning</a:t>
            </a:r>
          </a:p>
        </p:txBody>
      </p:sp>
      <p:sp>
        <p:nvSpPr>
          <p:cNvPr id="16" name="Rounded Rectangle 6">
            <a:extLst>
              <a:ext uri="{FF2B5EF4-FFF2-40B4-BE49-F238E27FC236}">
                <a16:creationId xmlns:a16="http://schemas.microsoft.com/office/drawing/2014/main" id="{FECEF7B0-B16B-8698-B3D8-80DA465AA11D}"/>
              </a:ext>
              <a:ext uri="{C183D7F6-B498-43B3-948B-1728B52AA6E4}">
                <adec:decorative xmlns:adec="http://schemas.microsoft.com/office/drawing/2017/decorative" val="0"/>
              </a:ext>
            </a:extLst>
          </p:cNvPr>
          <p:cNvSpPr/>
          <p:nvPr/>
        </p:nvSpPr>
        <p:spPr bwMode="auto">
          <a:xfrm>
            <a:off x="7663760" y="3601859"/>
            <a:ext cx="1463040" cy="438912"/>
          </a:xfrm>
          <a:prstGeom prst="roundRect">
            <a:avLst>
              <a:gd name="adj" fmla="val 35749"/>
            </a:avLst>
          </a:prstGeom>
          <a:solidFill>
            <a:srgbClr val="2A446F"/>
          </a:soli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rPr>
              <a:t>Azure AI</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rPr>
              <a:t>Content Safety</a:t>
            </a:r>
          </a:p>
        </p:txBody>
      </p:sp>
      <p:sp>
        <p:nvSpPr>
          <p:cNvPr id="17" name="Rectangle: Rounded Corners 16">
            <a:extLst>
              <a:ext uri="{FF2B5EF4-FFF2-40B4-BE49-F238E27FC236}">
                <a16:creationId xmlns:a16="http://schemas.microsoft.com/office/drawing/2014/main" id="{3ADFC47F-F277-1A93-DB50-81C2A830C6ED}"/>
              </a:ext>
              <a:ext uri="{C183D7F6-B498-43B3-948B-1728B52AA6E4}">
                <adec:decorative xmlns:adec="http://schemas.microsoft.com/office/drawing/2017/decorative" val="0"/>
              </a:ext>
            </a:extLst>
          </p:cNvPr>
          <p:cNvSpPr/>
          <p:nvPr/>
        </p:nvSpPr>
        <p:spPr bwMode="auto">
          <a:xfrm>
            <a:off x="3083890" y="4104995"/>
            <a:ext cx="6048192" cy="438912"/>
          </a:xfrm>
          <a:prstGeom prst="roundRect">
            <a:avLst>
              <a:gd name="adj" fmla="val 35536"/>
            </a:avLst>
          </a:prstGeom>
          <a:solidFill>
            <a:srgbClr val="2A446F"/>
          </a:solidFill>
        </p:spPr>
        <p:txBody>
          <a:bodyPr wrap="square" lIns="0" tIns="0" rIns="0" bIns="10837"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base" latinLnBrk="0" hangingPunct="1">
              <a:lnSpc>
                <a:spcPct val="100000"/>
              </a:lnSpc>
              <a:spcBef>
                <a:spcPct val="0"/>
              </a:spcBef>
              <a:spcAft>
                <a:spcPct val="0"/>
              </a:spcAft>
              <a:buClrTx/>
              <a:buSzTx/>
              <a:buFontTx/>
              <a:buNone/>
              <a:tabLst>
                <a:tab pos="881290" algn="l"/>
              </a:tabLst>
              <a:defRPr/>
            </a:pPr>
            <a:r>
              <a:rPr kumimoji="0" lang="en-US" sz="120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702040204020203" pitchFamily="34" charset="0"/>
                <a:cs typeface="Segoe UI Semibold" panose="020B0702040204020203" pitchFamily="34" charset="0"/>
              </a:rPr>
              <a:t>Foundry Observability</a:t>
            </a:r>
          </a:p>
        </p:txBody>
      </p:sp>
      <p:sp useBgFill="1">
        <p:nvSpPr>
          <p:cNvPr id="18" name="TextBox 17">
            <a:extLst>
              <a:ext uri="{FF2B5EF4-FFF2-40B4-BE49-F238E27FC236}">
                <a16:creationId xmlns:a16="http://schemas.microsoft.com/office/drawing/2014/main" id="{570E8335-A5FC-6121-E8AF-94BC3AD9D5C7}"/>
              </a:ext>
              <a:ext uri="{C183D7F6-B498-43B3-948B-1728B52AA6E4}">
                <adec:decorative xmlns:adec="http://schemas.microsoft.com/office/drawing/2017/decorative" val="0"/>
              </a:ext>
            </a:extLst>
          </p:cNvPr>
          <p:cNvSpPr txBox="1"/>
          <p:nvPr/>
        </p:nvSpPr>
        <p:spPr>
          <a:xfrm>
            <a:off x="4712851" y="4708857"/>
            <a:ext cx="2760472" cy="270081"/>
          </a:xfrm>
          <a:prstGeom prst="roundRect">
            <a:avLst>
              <a:gd name="adj" fmla="val 34392"/>
            </a:avLst>
          </a:prstGeom>
        </p:spPr>
        <p:txBody>
          <a:bodyPr wrap="square" lIns="54187" tIns="10837" rIns="54187" bIns="21675" rtlCol="0" anchor="ctr" anchorCtr="0">
            <a:spAutoFit/>
          </a:bodyPr>
          <a:lstStyle/>
          <a:p>
            <a:pPr marL="0" marR="0" lvl="0" indent="0" algn="ctr" defTabSz="552765"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Security</a:t>
            </a: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  </a:t>
            </a:r>
            <a:r>
              <a:rPr kumimoji="0" lang="en-US" sz="1100" b="0" i="0" u="none" strike="noStrike" kern="1200" cap="none" spc="0" normalizeH="0" baseline="0" noProof="0">
                <a:ln>
                  <a:noFill/>
                </a:ln>
                <a:gradFill>
                  <a:gsLst>
                    <a:gs pos="77982">
                      <a:srgbClr val="000000">
                        <a:alpha val="50000"/>
                      </a:srgbClr>
                    </a:gs>
                    <a:gs pos="58716">
                      <a:srgbClr val="000000">
                        <a:alpha val="50000"/>
                      </a:srgbClr>
                    </a:gs>
                  </a:gsLst>
                  <a:path path="circle">
                    <a:fillToRect l="100000" t="100000"/>
                  </a:path>
                </a:gradFill>
                <a:effectLst/>
                <a:uLnTx/>
                <a:uFillTx/>
                <a:latin typeface="Segoe UI Semibold" panose="020B0702040204020203" pitchFamily="34" charset="0"/>
                <a:cs typeface="Segoe UI Semibold" panose="020B0702040204020203" pitchFamily="34" charset="0"/>
              </a:rPr>
              <a:t>•</a:t>
            </a: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  </a:t>
            </a: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Identity</a:t>
            </a: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  </a:t>
            </a:r>
            <a:r>
              <a:rPr kumimoji="0" lang="en-US" sz="1100" b="0" i="0" u="none" strike="noStrike" kern="1200" cap="none" spc="0" normalizeH="0" baseline="0" noProof="0">
                <a:ln>
                  <a:noFill/>
                </a:ln>
                <a:gradFill>
                  <a:gsLst>
                    <a:gs pos="77982">
                      <a:srgbClr val="000000">
                        <a:alpha val="50000"/>
                      </a:srgbClr>
                    </a:gs>
                    <a:gs pos="58716">
                      <a:srgbClr val="000000">
                        <a:alpha val="50000"/>
                      </a:srgbClr>
                    </a:gs>
                  </a:gsLst>
                  <a:path path="circle">
                    <a:fillToRect l="100000" t="100000"/>
                  </a:path>
                </a:gradFill>
                <a:effectLst/>
                <a:uLnTx/>
                <a:uFillTx/>
                <a:latin typeface="Segoe UI Semibold" panose="020B0702040204020203" pitchFamily="34" charset="0"/>
                <a:cs typeface="Segoe UI Semibold" panose="020B0702040204020203" pitchFamily="34" charset="0"/>
              </a:rPr>
              <a:t>• </a:t>
            </a: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Management</a:t>
            </a:r>
            <a:endPar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5649C0B7-3945-AA90-8098-6D10833670F1}"/>
              </a:ext>
              <a:ext uri="{C183D7F6-B498-43B3-948B-1728B52AA6E4}">
                <adec:decorative xmlns:adec="http://schemas.microsoft.com/office/drawing/2017/decorative" val="0"/>
              </a:ext>
            </a:extLst>
          </p:cNvPr>
          <p:cNvSpPr txBox="1"/>
          <p:nvPr/>
        </p:nvSpPr>
        <p:spPr>
          <a:xfrm>
            <a:off x="1295408" y="2320260"/>
            <a:ext cx="1006587" cy="369332"/>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Copilot </a:t>
            </a:r>
            <a:b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b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Studio</a:t>
            </a:r>
          </a:p>
        </p:txBody>
      </p:sp>
      <p:sp>
        <p:nvSpPr>
          <p:cNvPr id="20" name="TextBox 19">
            <a:extLst>
              <a:ext uri="{FF2B5EF4-FFF2-40B4-BE49-F238E27FC236}">
                <a16:creationId xmlns:a16="http://schemas.microsoft.com/office/drawing/2014/main" id="{6FE05A8D-6FA9-5F78-78FF-7613C0D0B99A}"/>
              </a:ext>
              <a:ext uri="{C183D7F6-B498-43B3-948B-1728B52AA6E4}">
                <adec:decorative xmlns:adec="http://schemas.microsoft.com/office/drawing/2017/decorative" val="0"/>
              </a:ext>
            </a:extLst>
          </p:cNvPr>
          <p:cNvSpPr txBox="1"/>
          <p:nvPr/>
        </p:nvSpPr>
        <p:spPr>
          <a:xfrm>
            <a:off x="1295408" y="2924870"/>
            <a:ext cx="1006587" cy="369332"/>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Visual </a:t>
            </a:r>
            <a:b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b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Studio</a:t>
            </a:r>
          </a:p>
        </p:txBody>
      </p:sp>
      <p:sp>
        <p:nvSpPr>
          <p:cNvPr id="21" name="TextBox 20">
            <a:extLst>
              <a:ext uri="{FF2B5EF4-FFF2-40B4-BE49-F238E27FC236}">
                <a16:creationId xmlns:a16="http://schemas.microsoft.com/office/drawing/2014/main" id="{90D4CD4C-65E2-ADA1-7D9B-345A535E19A2}"/>
              </a:ext>
              <a:ext uri="{C183D7F6-B498-43B3-948B-1728B52AA6E4}">
                <adec:decorative xmlns:adec="http://schemas.microsoft.com/office/drawing/2017/decorative" val="0"/>
              </a:ext>
            </a:extLst>
          </p:cNvPr>
          <p:cNvSpPr txBox="1"/>
          <p:nvPr/>
        </p:nvSpPr>
        <p:spPr>
          <a:xfrm>
            <a:off x="1295408" y="3621814"/>
            <a:ext cx="1006587" cy="184666"/>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GitHub</a:t>
            </a:r>
            <a:endPar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endParaRPr>
          </a:p>
        </p:txBody>
      </p:sp>
      <p:sp>
        <p:nvSpPr>
          <p:cNvPr id="22" name="Rounded Rectangle 6">
            <a:extLst>
              <a:ext uri="{FF2B5EF4-FFF2-40B4-BE49-F238E27FC236}">
                <a16:creationId xmlns:a16="http://schemas.microsoft.com/office/drawing/2014/main" id="{F070EEF2-E051-D072-F74B-DBC9A9A0ED7C}"/>
              </a:ext>
              <a:ext uri="{C183D7F6-B498-43B3-948B-1728B52AA6E4}">
                <adec:decorative xmlns:adec="http://schemas.microsoft.com/office/drawing/2017/decorative" val="0"/>
              </a:ext>
            </a:extLst>
          </p:cNvPr>
          <p:cNvSpPr/>
          <p:nvPr/>
        </p:nvSpPr>
        <p:spPr bwMode="auto">
          <a:xfrm>
            <a:off x="1295408" y="4134089"/>
            <a:ext cx="1006587" cy="369332"/>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Foundry </a:t>
            </a:r>
            <a:b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b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SDK</a:t>
            </a:r>
          </a:p>
        </p:txBody>
      </p:sp>
      <p:sp>
        <p:nvSpPr>
          <p:cNvPr id="23" name="Rounded Rectangle 6">
            <a:extLst>
              <a:ext uri="{FF2B5EF4-FFF2-40B4-BE49-F238E27FC236}">
                <a16:creationId xmlns:a16="http://schemas.microsoft.com/office/drawing/2014/main" id="{87E3FF99-D17C-A3DC-F388-E5BD55C11701}"/>
              </a:ext>
              <a:ext uri="{C183D7F6-B498-43B3-948B-1728B52AA6E4}">
                <adec:decorative xmlns:adec="http://schemas.microsoft.com/office/drawing/2017/decorative" val="0"/>
              </a:ext>
            </a:extLst>
          </p:cNvPr>
          <p:cNvSpPr/>
          <p:nvPr/>
        </p:nvSpPr>
        <p:spPr bwMode="auto">
          <a:xfrm>
            <a:off x="9854691" y="2138741"/>
            <a:ext cx="548497" cy="256836"/>
          </a:xfrm>
          <a:prstGeom prst="roundRect">
            <a:avLst>
              <a:gd name="adj" fmla="val 37156"/>
            </a:avLst>
          </a:prstGeom>
          <a:solidFill>
            <a:srgbClr val="194449"/>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54187" tIns="10837" rIns="54187" bIns="21675" numCol="1" spcCol="0" rtlCol="0" fromWordArt="0" anchor="ctr" anchorCtr="0" forceAA="0" compatLnSpc="1">
            <a:prstTxWarp prst="textNoShape">
              <a:avLst/>
            </a:prstTxWarp>
            <a:spAutoFit/>
          </a:bodyPr>
          <a:lstStyle/>
          <a:p>
            <a:pPr marL="0" marR="0" lvl="0" indent="0" algn="ctr" defTabSz="552765"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rPr>
              <a:t>Cloud</a:t>
            </a:r>
            <a:endParaRPr kumimoji="0" lang="en-US" sz="10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endParaRPr>
          </a:p>
        </p:txBody>
      </p:sp>
      <p:sp useBgFill="1">
        <p:nvSpPr>
          <p:cNvPr id="24" name="TextBox 23">
            <a:extLst>
              <a:ext uri="{FF2B5EF4-FFF2-40B4-BE49-F238E27FC236}">
                <a16:creationId xmlns:a16="http://schemas.microsoft.com/office/drawing/2014/main" id="{C26E1FB2-637B-EDED-D72B-A25AD4B3D268}"/>
              </a:ext>
              <a:ext uri="{C183D7F6-B498-43B3-948B-1728B52AA6E4}">
                <adec:decorative xmlns:adec="http://schemas.microsoft.com/office/drawing/2017/decorative" val="0"/>
              </a:ext>
            </a:extLst>
          </p:cNvPr>
          <p:cNvSpPr txBox="1"/>
          <p:nvPr/>
        </p:nvSpPr>
        <p:spPr>
          <a:xfrm>
            <a:off x="10463012" y="2762722"/>
            <a:ext cx="1006613" cy="184666"/>
          </a:xfrm>
          <a:prstGeom prst="rect">
            <a:avLst/>
          </a:prstGeom>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Azure</a:t>
            </a:r>
          </a:p>
        </p:txBody>
      </p:sp>
      <p:sp useBgFill="1">
        <p:nvSpPr>
          <p:cNvPr id="25" name="TextBox 24">
            <a:extLst>
              <a:ext uri="{FF2B5EF4-FFF2-40B4-BE49-F238E27FC236}">
                <a16:creationId xmlns:a16="http://schemas.microsoft.com/office/drawing/2014/main" id="{8049AC45-8FDE-FD65-ED6B-F6626F73DD21}"/>
              </a:ext>
              <a:ext uri="{C183D7F6-B498-43B3-948B-1728B52AA6E4}">
                <adec:decorative xmlns:adec="http://schemas.microsoft.com/office/drawing/2017/decorative" val="0"/>
              </a:ext>
            </a:extLst>
          </p:cNvPr>
          <p:cNvSpPr txBox="1"/>
          <p:nvPr/>
        </p:nvSpPr>
        <p:spPr>
          <a:xfrm>
            <a:off x="10463011" y="3312522"/>
            <a:ext cx="701171" cy="184666"/>
          </a:xfrm>
          <a:prstGeom prst="rect">
            <a:avLst/>
          </a:prstGeom>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Azure Arc</a:t>
            </a:r>
          </a:p>
        </p:txBody>
      </p:sp>
      <p:sp useBgFill="1">
        <p:nvSpPr>
          <p:cNvPr id="26" name="TextBox 25">
            <a:extLst>
              <a:ext uri="{FF2B5EF4-FFF2-40B4-BE49-F238E27FC236}">
                <a16:creationId xmlns:a16="http://schemas.microsoft.com/office/drawing/2014/main" id="{E2700E95-001B-DA51-CC57-92E5BBF6E0EA}"/>
              </a:ext>
              <a:ext uri="{C183D7F6-B498-43B3-948B-1728B52AA6E4}">
                <adec:decorative xmlns:adec="http://schemas.microsoft.com/office/drawing/2017/decorative" val="0"/>
              </a:ext>
            </a:extLst>
          </p:cNvPr>
          <p:cNvSpPr txBox="1"/>
          <p:nvPr/>
        </p:nvSpPr>
        <p:spPr>
          <a:xfrm>
            <a:off x="10463012" y="3769997"/>
            <a:ext cx="873905" cy="369332"/>
          </a:xfrm>
          <a:prstGeom prst="rect">
            <a:avLst/>
          </a:prstGeom>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Foundry Local</a:t>
            </a:r>
          </a:p>
        </p:txBody>
      </p:sp>
      <p:sp>
        <p:nvSpPr>
          <p:cNvPr id="27" name="Rounded Rectangle 6">
            <a:extLst>
              <a:ext uri="{FF2B5EF4-FFF2-40B4-BE49-F238E27FC236}">
                <a16:creationId xmlns:a16="http://schemas.microsoft.com/office/drawing/2014/main" id="{F72F761B-71E0-BA08-AB38-FB5DE0534F67}"/>
              </a:ext>
              <a:ext uri="{C183D7F6-B498-43B3-948B-1728B52AA6E4}">
                <adec:decorative xmlns:adec="http://schemas.microsoft.com/office/drawing/2017/decorative" val="0"/>
              </a:ext>
            </a:extLst>
          </p:cNvPr>
          <p:cNvSpPr/>
          <p:nvPr/>
        </p:nvSpPr>
        <p:spPr bwMode="auto">
          <a:xfrm>
            <a:off x="9824817" y="4431714"/>
            <a:ext cx="668976" cy="276392"/>
          </a:xfrm>
          <a:prstGeom prst="roundRect">
            <a:avLst>
              <a:gd name="adj" fmla="val 37156"/>
            </a:avLst>
          </a:prstGeom>
          <a:solidFill>
            <a:srgbClr val="194449"/>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4187" tIns="10837" rIns="54187" bIns="21675" numCol="1" spcCol="0" rtlCol="0" fromWordArt="0" anchor="ctr" anchorCtr="0" forceAA="0" compatLnSpc="1">
            <a:prstTxWarp prst="textNoShape">
              <a:avLst/>
            </a:prstTxWarp>
            <a:spAutoFit/>
          </a:bodyPr>
          <a:lstStyle/>
          <a:p>
            <a:pPr marL="0" marR="0" lvl="0" indent="0" algn="ctr" defTabSz="552765"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rPr>
              <a:t>Edge</a:t>
            </a:r>
            <a:endParaRPr kumimoji="0" lang="en-US" sz="10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Semibold" panose="020B0702040204020203" pitchFamily="34" charset="0"/>
              <a:cs typeface="Segoe UI Semibold" panose="020B0702040204020203" pitchFamily="34" charset="0"/>
            </a:endParaRPr>
          </a:p>
        </p:txBody>
      </p:sp>
      <p:sp>
        <p:nvSpPr>
          <p:cNvPr id="28" name="Rounded Rectangle 6">
            <a:extLst>
              <a:ext uri="{FF2B5EF4-FFF2-40B4-BE49-F238E27FC236}">
                <a16:creationId xmlns:a16="http://schemas.microsoft.com/office/drawing/2014/main" id="{EA5115BF-1E38-903E-9F56-F460A6909E19}"/>
              </a:ext>
              <a:ext uri="{C183D7F6-B498-43B3-948B-1728B52AA6E4}">
                <adec:decorative xmlns:adec="http://schemas.microsoft.com/office/drawing/2017/decorative" val="1"/>
              </a:ext>
            </a:extLst>
          </p:cNvPr>
          <p:cNvSpPr/>
          <p:nvPr/>
        </p:nvSpPr>
        <p:spPr bwMode="auto">
          <a:xfrm>
            <a:off x="613049" y="1985143"/>
            <a:ext cx="1828800" cy="2858754"/>
          </a:xfrm>
          <a:prstGeom prst="roundRect">
            <a:avLst>
              <a:gd name="adj" fmla="val 9110"/>
            </a:avLst>
          </a:prstGeom>
          <a:ln w="15875" cap="rnd">
            <a:solidFill>
              <a:srgbClr val="194449"/>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8345" tIns="86676" rIns="108345" bIns="86676" numCol="1" spcCol="0" rtlCol="0" fromWordArt="0" anchor="t" anchorCtr="0" forceAA="0" compatLnSpc="1">
            <a:prstTxWarp prst="textNoShape">
              <a:avLst/>
            </a:prstTxWarp>
            <a:noAutofit/>
          </a:bodyPr>
          <a:lstStyle/>
          <a:p>
            <a:pPr marL="0" marR="0" lvl="0" indent="0" algn="l" defTabSz="552466" rtl="0" eaLnBrk="1" fontAlgn="base" latinLnBrk="0" hangingPunct="1">
              <a:lnSpc>
                <a:spcPct val="100000"/>
              </a:lnSpc>
              <a:spcBef>
                <a:spcPct val="0"/>
              </a:spcBef>
              <a:spcAft>
                <a:spcPct val="0"/>
              </a:spcAft>
              <a:buClrTx/>
              <a:buSzTx/>
              <a:buFontTx/>
              <a:buNone/>
              <a:tabLst/>
              <a:defRPr/>
            </a:pPr>
            <a:endParaRPr kumimoji="0" lang="en-US" sz="1067"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endParaRPr>
          </a:p>
        </p:txBody>
      </p:sp>
      <p:grpSp>
        <p:nvGrpSpPr>
          <p:cNvPr id="29" name="Group 28">
            <a:extLst>
              <a:ext uri="{FF2B5EF4-FFF2-40B4-BE49-F238E27FC236}">
                <a16:creationId xmlns:a16="http://schemas.microsoft.com/office/drawing/2014/main" id="{5DF36289-A293-3F76-DA90-F4D010C5876F}"/>
              </a:ext>
              <a:ext uri="{C183D7F6-B498-43B3-948B-1728B52AA6E4}">
                <adec:decorative xmlns:adec="http://schemas.microsoft.com/office/drawing/2017/decorative" val="1"/>
              </a:ext>
            </a:extLst>
          </p:cNvPr>
          <p:cNvGrpSpPr/>
          <p:nvPr/>
        </p:nvGrpSpPr>
        <p:grpSpPr>
          <a:xfrm>
            <a:off x="857584" y="2362855"/>
            <a:ext cx="316592" cy="1493105"/>
            <a:chOff x="857585" y="2492281"/>
            <a:chExt cx="316592" cy="1493105"/>
          </a:xfrm>
        </p:grpSpPr>
        <p:pic>
          <p:nvPicPr>
            <p:cNvPr id="30" name="Picture 29">
              <a:extLst>
                <a:ext uri="{FF2B5EF4-FFF2-40B4-BE49-F238E27FC236}">
                  <a16:creationId xmlns:a16="http://schemas.microsoft.com/office/drawing/2014/main" id="{08F995AB-A0C8-7217-008E-A1A5C472AAD3}"/>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860147" y="2492281"/>
              <a:ext cx="308485" cy="284143"/>
            </a:xfrm>
            <a:prstGeom prst="rect">
              <a:avLst/>
            </a:prstGeom>
            <a:effectLst/>
          </p:spPr>
        </p:pic>
        <p:pic>
          <p:nvPicPr>
            <p:cNvPr id="31" name="Picture 30">
              <a:extLst>
                <a:ext uri="{FF2B5EF4-FFF2-40B4-BE49-F238E27FC236}">
                  <a16:creationId xmlns:a16="http://schemas.microsoft.com/office/drawing/2014/main" id="{72B5B32F-FC37-CB5E-F9F4-6A345900B7D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l="20481" r="20481"/>
            <a:stretch/>
          </p:blipFill>
          <p:spPr>
            <a:xfrm>
              <a:off x="857585" y="3084609"/>
              <a:ext cx="316592" cy="308706"/>
            </a:xfrm>
            <a:prstGeom prst="rect">
              <a:avLst/>
            </a:prstGeom>
            <a:ln w="6657" cap="flat">
              <a:noFill/>
              <a:prstDash val="solid"/>
              <a:miter/>
            </a:ln>
            <a:effectLst/>
          </p:spPr>
        </p:pic>
        <p:pic>
          <p:nvPicPr>
            <p:cNvPr id="32" name="Graphic 31">
              <a:extLst>
                <a:ext uri="{FF2B5EF4-FFF2-40B4-BE49-F238E27FC236}">
                  <a16:creationId xmlns:a16="http://schemas.microsoft.com/office/drawing/2014/main" id="{E2874F33-15FD-F9D4-9199-11C878428941}"/>
                </a:ext>
                <a:ext uri="{C183D7F6-B498-43B3-948B-1728B52AA6E4}">
                  <adec:decorative xmlns:adec="http://schemas.microsoft.com/office/drawing/2017/decorative" val="1"/>
                </a:ext>
              </a:extLst>
            </p:cNvPr>
            <p:cNvPicPr>
              <a:picLocks noChangeAspect="1"/>
            </p:cNvPicPr>
            <p:nvPr/>
          </p:nvPicPr>
          <p:blipFill>
            <a:blip r:embed="rId5">
              <a:lum bright="-100000"/>
              <a:extLst>
                <a:ext uri="{96DAC541-7B7A-43D3-8B79-37D633B846F1}">
                  <asvg:svgBlip xmlns:asvg="http://schemas.microsoft.com/office/drawing/2016/SVG/main" r:embed="rId6"/>
                </a:ext>
              </a:extLst>
            </a:blip>
            <a:stretch>
              <a:fillRect/>
            </a:stretch>
          </p:blipFill>
          <p:spPr>
            <a:xfrm>
              <a:off x="858286" y="3701757"/>
              <a:ext cx="312205" cy="283629"/>
            </a:xfrm>
            <a:prstGeom prst="rect">
              <a:avLst/>
            </a:prstGeom>
          </p:spPr>
        </p:pic>
      </p:grpSp>
      <p:sp>
        <p:nvSpPr>
          <p:cNvPr id="34" name="Rectangle: Rounded Corners 33">
            <a:extLst>
              <a:ext uri="{FF2B5EF4-FFF2-40B4-BE49-F238E27FC236}">
                <a16:creationId xmlns:a16="http://schemas.microsoft.com/office/drawing/2014/main" id="{AC87EA57-AF6F-DA50-2EF6-1EECD0FA54E2}"/>
              </a:ext>
              <a:ext uri="{C183D7F6-B498-43B3-948B-1728B52AA6E4}">
                <adec:decorative xmlns:adec="http://schemas.microsoft.com/office/drawing/2017/decorative" val="1"/>
              </a:ext>
            </a:extLst>
          </p:cNvPr>
          <p:cNvSpPr/>
          <p:nvPr/>
        </p:nvSpPr>
        <p:spPr bwMode="auto">
          <a:xfrm>
            <a:off x="2035276" y="5229155"/>
            <a:ext cx="8357265" cy="731520"/>
          </a:xfrm>
          <a:prstGeom prst="roundRect">
            <a:avLst>
              <a:gd name="adj" fmla="val 3139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373" tIns="86699" rIns="108373" bIns="86699" numCol="1" spcCol="0" rtlCol="0" fromWordArt="0" anchor="t" anchorCtr="0" forceAA="0" compatLnSpc="1">
            <a:prstTxWarp prst="textNoShape">
              <a:avLst/>
            </a:prstTxWarp>
            <a:noAutofit/>
          </a:bodyPr>
          <a:lstStyle/>
          <a:p>
            <a:pPr marL="0" marR="0" lvl="0" indent="0" algn="l" defTabSz="552583" rtl="0" eaLnBrk="1" fontAlgn="base" latinLnBrk="0" hangingPunct="1">
              <a:lnSpc>
                <a:spcPct val="100000"/>
              </a:lnSpc>
              <a:spcBef>
                <a:spcPct val="0"/>
              </a:spcBef>
              <a:spcAft>
                <a:spcPct val="0"/>
              </a:spcAft>
              <a:buClrTx/>
              <a:buSzTx/>
              <a:buFontTx/>
              <a:buNone/>
              <a:tabLst/>
              <a:defRPr/>
            </a:pPr>
            <a:endParaRPr kumimoji="0" lang="en-US" sz="237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ounded Rectangle 6">
            <a:extLst>
              <a:ext uri="{FF2B5EF4-FFF2-40B4-BE49-F238E27FC236}">
                <a16:creationId xmlns:a16="http://schemas.microsoft.com/office/drawing/2014/main" id="{90CB89B7-83C4-D5F7-2402-BD4247F309B9}"/>
              </a:ext>
              <a:ext uri="{C183D7F6-B498-43B3-948B-1728B52AA6E4}">
                <adec:decorative xmlns:adec="http://schemas.microsoft.com/office/drawing/2017/decorative" val="0"/>
              </a:ext>
            </a:extLst>
          </p:cNvPr>
          <p:cNvSpPr/>
          <p:nvPr/>
        </p:nvSpPr>
        <p:spPr bwMode="auto">
          <a:xfrm>
            <a:off x="2164197" y="5456719"/>
            <a:ext cx="702705" cy="276392"/>
          </a:xfrm>
          <a:prstGeom prst="roundRect">
            <a:avLst>
              <a:gd name="adj" fmla="val 37156"/>
            </a:avLst>
          </a:prstGeom>
          <a:solidFill>
            <a:srgbClr val="225B62"/>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54187" tIns="10837" rIns="54187" bIns="21675" numCol="1" spcCol="0" rtlCol="0" fromWordArt="0" anchor="ctr" anchorCtr="0" forceAA="0" compatLnSpc="1">
            <a:prstTxWarp prst="textNoShape">
              <a:avLst/>
            </a:prstTxWarp>
            <a:spAutoFit/>
          </a:bodyPr>
          <a:lstStyle/>
          <a:p>
            <a:pPr marL="0" marR="0" lvl="0" indent="0" algn="r" defTabSz="552765"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Variable Display Semib" pitchFamily="2" charset="0"/>
                <a:ea typeface="+mn-ea"/>
                <a:cs typeface="Segoe Sans Display Semibold"/>
              </a:rPr>
              <a:t>Control</a:t>
            </a:r>
          </a:p>
        </p:txBody>
      </p:sp>
      <p:cxnSp>
        <p:nvCxnSpPr>
          <p:cNvPr id="36" name="!!Straight Arrow Connector 50">
            <a:extLst>
              <a:ext uri="{FF2B5EF4-FFF2-40B4-BE49-F238E27FC236}">
                <a16:creationId xmlns:a16="http://schemas.microsoft.com/office/drawing/2014/main" id="{57B502CB-8031-4513-F675-20F202B54A95}"/>
              </a:ext>
              <a:ext uri="{C183D7F6-B498-43B3-948B-1728B52AA6E4}">
                <adec:decorative xmlns:adec="http://schemas.microsoft.com/office/drawing/2017/decorative" val="1"/>
              </a:ext>
            </a:extLst>
          </p:cNvPr>
          <p:cNvCxnSpPr>
            <a:cxnSpLocks/>
          </p:cNvCxnSpPr>
          <p:nvPr/>
        </p:nvCxnSpPr>
        <p:spPr>
          <a:xfrm flipV="1">
            <a:off x="2898986" y="5594915"/>
            <a:ext cx="131133" cy="0"/>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useBgFill="1">
        <p:nvSpPr>
          <p:cNvPr id="37" name="Rounded Rectangle 6">
            <a:extLst>
              <a:ext uri="{FF2B5EF4-FFF2-40B4-BE49-F238E27FC236}">
                <a16:creationId xmlns:a16="http://schemas.microsoft.com/office/drawing/2014/main" id="{26EC6D31-3D43-7F51-27DF-D2E8F482C68F}"/>
              </a:ext>
              <a:ext uri="{C183D7F6-B498-43B3-948B-1728B52AA6E4}">
                <adec:decorative xmlns:adec="http://schemas.microsoft.com/office/drawing/2017/decorative" val="0"/>
              </a:ext>
            </a:extLst>
          </p:cNvPr>
          <p:cNvSpPr/>
          <p:nvPr/>
        </p:nvSpPr>
        <p:spPr bwMode="auto">
          <a:xfrm>
            <a:off x="3105260" y="5320595"/>
            <a:ext cx="1754789" cy="548640"/>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Azure Kubernetes Service</a:t>
            </a:r>
          </a:p>
        </p:txBody>
      </p:sp>
      <p:sp useBgFill="1">
        <p:nvSpPr>
          <p:cNvPr id="38" name="Rounded Rectangle 6">
            <a:extLst>
              <a:ext uri="{FF2B5EF4-FFF2-40B4-BE49-F238E27FC236}">
                <a16:creationId xmlns:a16="http://schemas.microsoft.com/office/drawing/2014/main" id="{DA4B363C-D5FD-1A42-4E6F-DBDABEC92EE2}"/>
              </a:ext>
              <a:ext uri="{C183D7F6-B498-43B3-948B-1728B52AA6E4}">
                <adec:decorative xmlns:adec="http://schemas.microsoft.com/office/drawing/2017/decorative" val="0"/>
              </a:ext>
            </a:extLst>
          </p:cNvPr>
          <p:cNvSpPr/>
          <p:nvPr/>
        </p:nvSpPr>
        <p:spPr bwMode="auto">
          <a:xfrm>
            <a:off x="5001524" y="5320595"/>
            <a:ext cx="1249834" cy="548640"/>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Azure App Service</a:t>
            </a:r>
          </a:p>
        </p:txBody>
      </p:sp>
      <p:sp useBgFill="1">
        <p:nvSpPr>
          <p:cNvPr id="39" name="Rounded Rectangle 6">
            <a:extLst>
              <a:ext uri="{FF2B5EF4-FFF2-40B4-BE49-F238E27FC236}">
                <a16:creationId xmlns:a16="http://schemas.microsoft.com/office/drawing/2014/main" id="{B5129A5D-F61D-C0DA-CE53-52D729C17D35}"/>
              </a:ext>
              <a:ext uri="{C183D7F6-B498-43B3-948B-1728B52AA6E4}">
                <adec:decorative xmlns:adec="http://schemas.microsoft.com/office/drawing/2017/decorative" val="0"/>
              </a:ext>
            </a:extLst>
          </p:cNvPr>
          <p:cNvSpPr/>
          <p:nvPr/>
        </p:nvSpPr>
        <p:spPr bwMode="auto">
          <a:xfrm>
            <a:off x="6402401" y="5320595"/>
            <a:ext cx="1491716" cy="548640"/>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Azure Container Apps</a:t>
            </a:r>
          </a:p>
        </p:txBody>
      </p:sp>
      <p:sp useBgFill="1">
        <p:nvSpPr>
          <p:cNvPr id="40" name="Rounded Rectangle 6">
            <a:extLst>
              <a:ext uri="{FF2B5EF4-FFF2-40B4-BE49-F238E27FC236}">
                <a16:creationId xmlns:a16="http://schemas.microsoft.com/office/drawing/2014/main" id="{DF631A63-D23D-4DF0-DA81-1FCAF6F22F49}"/>
              </a:ext>
              <a:ext uri="{C183D7F6-B498-43B3-948B-1728B52AA6E4}">
                <adec:decorative xmlns:adec="http://schemas.microsoft.com/office/drawing/2017/decorative" val="0"/>
              </a:ext>
            </a:extLst>
          </p:cNvPr>
          <p:cNvSpPr/>
          <p:nvPr/>
        </p:nvSpPr>
        <p:spPr bwMode="auto">
          <a:xfrm>
            <a:off x="8025250" y="5320595"/>
            <a:ext cx="1152268" cy="548640"/>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Semibold" panose="020B0702040204020203" pitchFamily="34" charset="0"/>
                <a:cs typeface="Segoe UI Semibold" panose="020B0702040204020203" pitchFamily="34" charset="0"/>
              </a:rPr>
              <a:t>Azure Functions</a:t>
            </a:r>
          </a:p>
        </p:txBody>
      </p:sp>
      <p:sp>
        <p:nvSpPr>
          <p:cNvPr id="41" name="Rounded Rectangle 6">
            <a:extLst>
              <a:ext uri="{FF2B5EF4-FFF2-40B4-BE49-F238E27FC236}">
                <a16:creationId xmlns:a16="http://schemas.microsoft.com/office/drawing/2014/main" id="{635207FF-F092-1BC2-51C6-D6AE42B7672F}"/>
              </a:ext>
              <a:ext uri="{C183D7F6-B498-43B3-948B-1728B52AA6E4}">
                <adec:decorative xmlns:adec="http://schemas.microsoft.com/office/drawing/2017/decorative" val="0"/>
              </a:ext>
            </a:extLst>
          </p:cNvPr>
          <p:cNvSpPr/>
          <p:nvPr/>
        </p:nvSpPr>
        <p:spPr bwMode="auto">
          <a:xfrm>
            <a:off x="9418059" y="5456719"/>
            <a:ext cx="875046" cy="276392"/>
          </a:xfrm>
          <a:prstGeom prst="roundRect">
            <a:avLst>
              <a:gd name="adj" fmla="val 37156"/>
            </a:avLst>
          </a:prstGeom>
          <a:solidFill>
            <a:srgbClr val="225B62"/>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54187" tIns="10837" rIns="54187" bIns="21675"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2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Variable Display Semib" pitchFamily="2" charset="0"/>
                <a:ea typeface="+mn-ea"/>
                <a:cs typeface="Segoe Sans Display Semibold"/>
              </a:rPr>
              <a:t>Serverless</a:t>
            </a:r>
          </a:p>
        </p:txBody>
      </p:sp>
      <p:grpSp>
        <p:nvGrpSpPr>
          <p:cNvPr id="42" name="Group 41">
            <a:extLst>
              <a:ext uri="{FF2B5EF4-FFF2-40B4-BE49-F238E27FC236}">
                <a16:creationId xmlns:a16="http://schemas.microsoft.com/office/drawing/2014/main" id="{488FBFBE-55FB-3BD2-73F1-6F33DCFBF920}"/>
              </a:ext>
              <a:ext uri="{C183D7F6-B498-43B3-948B-1728B52AA6E4}">
                <adec:decorative xmlns:adec="http://schemas.microsoft.com/office/drawing/2017/decorative" val="1"/>
              </a:ext>
            </a:extLst>
          </p:cNvPr>
          <p:cNvGrpSpPr/>
          <p:nvPr/>
        </p:nvGrpSpPr>
        <p:grpSpPr>
          <a:xfrm>
            <a:off x="3160522" y="5486507"/>
            <a:ext cx="5083489" cy="216816"/>
            <a:chOff x="3160523" y="5615933"/>
            <a:chExt cx="5083489" cy="216816"/>
          </a:xfrm>
        </p:grpSpPr>
        <p:pic>
          <p:nvPicPr>
            <p:cNvPr id="43" name="Graphic 42">
              <a:extLst>
                <a:ext uri="{FF2B5EF4-FFF2-40B4-BE49-F238E27FC236}">
                  <a16:creationId xmlns:a16="http://schemas.microsoft.com/office/drawing/2014/main" id="{049F515B-FD03-1E91-885A-EEA7DCDD946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160523" y="5637038"/>
              <a:ext cx="196629" cy="174606"/>
            </a:xfrm>
            <a:prstGeom prst="rect">
              <a:avLst/>
            </a:prstGeom>
            <a:effectLst/>
          </p:spPr>
        </p:pic>
        <p:pic>
          <p:nvPicPr>
            <p:cNvPr id="44" name="Graphic 43">
              <a:extLst>
                <a:ext uri="{FF2B5EF4-FFF2-40B4-BE49-F238E27FC236}">
                  <a16:creationId xmlns:a16="http://schemas.microsoft.com/office/drawing/2014/main" id="{EB7E5F50-89BF-6F11-E413-51984DF59524}"/>
                </a:ext>
                <a:ext uri="{C183D7F6-B498-43B3-948B-1728B52AA6E4}">
                  <adec:decorative xmlns:adec="http://schemas.microsoft.com/office/drawing/2017/decorative" val="1"/>
                </a:ext>
              </a:extLst>
            </p:cNvPr>
            <p:cNvPicPr>
              <a:picLocks noChangeAspect="1"/>
            </p:cNvPicPr>
            <p:nvPr/>
          </p:nvPicPr>
          <p:blipFill>
            <a:blip r:embed="rId9">
              <a:lum bright="-8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25744" y="5615933"/>
              <a:ext cx="188440" cy="216816"/>
            </a:xfrm>
            <a:prstGeom prst="rect">
              <a:avLst/>
            </a:prstGeom>
            <a:effectLst/>
          </p:spPr>
        </p:pic>
        <p:pic>
          <p:nvPicPr>
            <p:cNvPr id="45" name="Graphic 44">
              <a:extLst>
                <a:ext uri="{FF2B5EF4-FFF2-40B4-BE49-F238E27FC236}">
                  <a16:creationId xmlns:a16="http://schemas.microsoft.com/office/drawing/2014/main" id="{A33F40D8-2FFE-F5A5-061B-026CB3BCC84E}"/>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38594" y="5637040"/>
              <a:ext cx="184936" cy="174602"/>
            </a:xfrm>
            <a:prstGeom prst="rect">
              <a:avLst/>
            </a:prstGeom>
          </p:spPr>
        </p:pic>
        <p:pic>
          <p:nvPicPr>
            <p:cNvPr id="46" name="Picture Placeholder 6">
              <a:extLst>
                <a:ext uri="{FF2B5EF4-FFF2-40B4-BE49-F238E27FC236}">
                  <a16:creationId xmlns:a16="http://schemas.microsoft.com/office/drawing/2014/main" id="{F182318E-77E9-5048-4CCF-D234E08AD8BC}"/>
                </a:ext>
                <a:ext uri="{C183D7F6-B498-43B3-948B-1728B52AA6E4}">
                  <adec:decorative xmlns:adec="http://schemas.microsoft.com/office/drawing/2017/decorative" val="1"/>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6" r="6"/>
            <a:stretch/>
          </p:blipFill>
          <p:spPr>
            <a:xfrm>
              <a:off x="8059077" y="5637270"/>
              <a:ext cx="184935" cy="174143"/>
            </a:xfrm>
            <a:prstGeom prst="rect">
              <a:avLst/>
            </a:prstGeom>
            <a:effectLst/>
          </p:spPr>
        </p:pic>
      </p:grpSp>
      <p:sp>
        <p:nvSpPr>
          <p:cNvPr id="47" name="Rounded Rectangle 6">
            <a:extLst>
              <a:ext uri="{FF2B5EF4-FFF2-40B4-BE49-F238E27FC236}">
                <a16:creationId xmlns:a16="http://schemas.microsoft.com/office/drawing/2014/main" id="{B5636277-DD32-67DA-1866-5A6F2114EE50}"/>
              </a:ext>
              <a:ext uri="{C183D7F6-B498-43B3-948B-1728B52AA6E4}">
                <adec:decorative xmlns:adec="http://schemas.microsoft.com/office/drawing/2017/decorative" val="1"/>
              </a:ext>
            </a:extLst>
          </p:cNvPr>
          <p:cNvSpPr/>
          <p:nvPr/>
        </p:nvSpPr>
        <p:spPr bwMode="auto">
          <a:xfrm>
            <a:off x="9750149" y="1985150"/>
            <a:ext cx="1828800" cy="2858747"/>
          </a:xfrm>
          <a:prstGeom prst="roundRect">
            <a:avLst>
              <a:gd name="adj" fmla="val 9110"/>
            </a:avLst>
          </a:prstGeom>
          <a:noFill/>
          <a:ln w="15875" cap="rnd">
            <a:solidFill>
              <a:srgbClr val="155E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22" rtl="0" eaLnBrk="1" fontAlgn="base" latinLnBrk="0" hangingPunct="1">
              <a:lnSpc>
                <a:spcPct val="100000"/>
              </a:lnSpc>
              <a:spcBef>
                <a:spcPct val="0"/>
              </a:spcBef>
              <a:spcAft>
                <a:spcPct val="0"/>
              </a:spcAft>
              <a:buClrTx/>
              <a:buSzTx/>
              <a:buFontTx/>
              <a:buNone/>
              <a:tabLst/>
              <a:defRPr/>
            </a:pPr>
            <a:endParaRPr kumimoji="0" lang="en-US" sz="1693" b="0" i="0" u="none" strike="noStrike" kern="1200" cap="none" spc="0" normalizeH="0" baseline="0" noProof="0">
              <a:ln>
                <a:noFill/>
              </a:ln>
              <a:noFill/>
              <a:effectLst/>
              <a:uLnTx/>
              <a:uFillTx/>
              <a:latin typeface="Segoe UI Semibold" panose="020B0702040204020203" pitchFamily="34" charset="0"/>
              <a:cs typeface="Segoe UI Semibold" panose="020B0702040204020203" pitchFamily="34" charset="0"/>
            </a:endParaRPr>
          </a:p>
        </p:txBody>
      </p:sp>
      <p:grpSp>
        <p:nvGrpSpPr>
          <p:cNvPr id="48" name="Group 47">
            <a:extLst>
              <a:ext uri="{FF2B5EF4-FFF2-40B4-BE49-F238E27FC236}">
                <a16:creationId xmlns:a16="http://schemas.microsoft.com/office/drawing/2014/main" id="{ACA1626C-2569-777F-2620-44EC0FC16330}"/>
              </a:ext>
              <a:ext uri="{C183D7F6-B498-43B3-948B-1728B52AA6E4}">
                <adec:decorative xmlns:adec="http://schemas.microsoft.com/office/drawing/2017/decorative" val="1"/>
              </a:ext>
            </a:extLst>
          </p:cNvPr>
          <p:cNvGrpSpPr/>
          <p:nvPr/>
        </p:nvGrpSpPr>
        <p:grpSpPr>
          <a:xfrm>
            <a:off x="9969510" y="2733200"/>
            <a:ext cx="324016" cy="1401097"/>
            <a:chOff x="9969511" y="2862626"/>
            <a:chExt cx="324016" cy="1401097"/>
          </a:xfrm>
        </p:grpSpPr>
        <p:pic>
          <p:nvPicPr>
            <p:cNvPr id="49" name="Graphic 48">
              <a:extLst>
                <a:ext uri="{FF2B5EF4-FFF2-40B4-BE49-F238E27FC236}">
                  <a16:creationId xmlns:a16="http://schemas.microsoft.com/office/drawing/2014/main" id="{AF6CC250-23B3-A237-9F3E-754026858CC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81890" y="3429698"/>
              <a:ext cx="294098" cy="220783"/>
            </a:xfrm>
            <a:prstGeom prst="rect">
              <a:avLst/>
            </a:prstGeom>
          </p:spPr>
        </p:pic>
        <p:pic>
          <p:nvPicPr>
            <p:cNvPr id="50" name="Picture 49">
              <a:extLst>
                <a:ext uri="{FF2B5EF4-FFF2-40B4-BE49-F238E27FC236}">
                  <a16:creationId xmlns:a16="http://schemas.microsoft.com/office/drawing/2014/main" id="{11B8976A-105D-DD0B-EF9E-FB256C9F439C}"/>
                </a:ext>
                <a:ext uri="{C183D7F6-B498-43B3-948B-1728B52AA6E4}">
                  <adec:decorative xmlns:adec="http://schemas.microsoft.com/office/drawing/2017/decorative" val="1"/>
                </a:ext>
              </a:extLst>
            </p:cNvPr>
            <p:cNvPicPr>
              <a:picLocks noChangeAspect="1"/>
            </p:cNvPicPr>
            <p:nvPr/>
          </p:nvPicPr>
          <p:blipFill>
            <a:blip r:embed="rId17"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96426" y="2862626"/>
              <a:ext cx="265026" cy="277077"/>
            </a:xfrm>
            <a:prstGeom prst="rect">
              <a:avLst/>
            </a:prstGeom>
          </p:spPr>
        </p:pic>
        <p:pic>
          <p:nvPicPr>
            <p:cNvPr id="51" name="Graphic 50">
              <a:extLst>
                <a:ext uri="{FF2B5EF4-FFF2-40B4-BE49-F238E27FC236}">
                  <a16:creationId xmlns:a16="http://schemas.microsoft.com/office/drawing/2014/main" id="{AC16409A-835D-7C9D-9EA4-5E3FEF3967A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69511" y="3926922"/>
              <a:ext cx="324016" cy="336801"/>
            </a:xfrm>
            <a:prstGeom prst="rect">
              <a:avLst/>
            </a:prstGeom>
          </p:spPr>
        </p:pic>
      </p:grpSp>
      <p:grpSp>
        <p:nvGrpSpPr>
          <p:cNvPr id="52" name="Group 51">
            <a:extLst>
              <a:ext uri="{FF2B5EF4-FFF2-40B4-BE49-F238E27FC236}">
                <a16:creationId xmlns:a16="http://schemas.microsoft.com/office/drawing/2014/main" id="{FD6DB6EC-3BAB-BFC1-E508-F5F6E5A3AE2F}"/>
              </a:ext>
              <a:ext uri="{C183D7F6-B498-43B3-948B-1728B52AA6E4}">
                <adec:decorative xmlns:adec="http://schemas.microsoft.com/office/drawing/2017/decorative" val="1"/>
              </a:ext>
            </a:extLst>
          </p:cNvPr>
          <p:cNvGrpSpPr/>
          <p:nvPr/>
        </p:nvGrpSpPr>
        <p:grpSpPr>
          <a:xfrm>
            <a:off x="2544058" y="2463419"/>
            <a:ext cx="7584880" cy="3131496"/>
            <a:chOff x="2544059" y="2592845"/>
            <a:chExt cx="7584880" cy="3131496"/>
          </a:xfrm>
        </p:grpSpPr>
        <p:cxnSp>
          <p:nvCxnSpPr>
            <p:cNvPr id="53" name="!!Straight Arrow Connector 119">
              <a:extLst>
                <a:ext uri="{FF2B5EF4-FFF2-40B4-BE49-F238E27FC236}">
                  <a16:creationId xmlns:a16="http://schemas.microsoft.com/office/drawing/2014/main" id="{AEC9BC8D-6168-460D-827C-D395AB815FAD}"/>
                </a:ext>
                <a:ext uri="{C183D7F6-B498-43B3-948B-1728B52AA6E4}">
                  <adec:decorative xmlns:adec="http://schemas.microsoft.com/office/drawing/2017/decorative" val="1"/>
                </a:ext>
              </a:extLst>
            </p:cNvPr>
            <p:cNvCxnSpPr>
              <a:cxnSpLocks/>
            </p:cNvCxnSpPr>
            <p:nvPr/>
          </p:nvCxnSpPr>
          <p:spPr>
            <a:xfrm flipH="1">
              <a:off x="9453107" y="3563945"/>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54" name="!!Straight Arrow Connector 120">
              <a:extLst>
                <a:ext uri="{FF2B5EF4-FFF2-40B4-BE49-F238E27FC236}">
                  <a16:creationId xmlns:a16="http://schemas.microsoft.com/office/drawing/2014/main" id="{52BDA79E-6561-1787-6ED3-F44D331E32C8}"/>
                </a:ext>
                <a:ext uri="{C183D7F6-B498-43B3-948B-1728B52AA6E4}">
                  <adec:decorative xmlns:adec="http://schemas.microsoft.com/office/drawing/2017/decorative" val="1"/>
                </a:ext>
              </a:extLst>
            </p:cNvPr>
            <p:cNvCxnSpPr>
              <a:cxnSpLocks/>
            </p:cNvCxnSpPr>
            <p:nvPr/>
          </p:nvCxnSpPr>
          <p:spPr>
            <a:xfrm>
              <a:off x="9396660" y="3461037"/>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55" name="!!Straight Arrow Connector 53">
              <a:extLst>
                <a:ext uri="{FF2B5EF4-FFF2-40B4-BE49-F238E27FC236}">
                  <a16:creationId xmlns:a16="http://schemas.microsoft.com/office/drawing/2014/main" id="{87B8EC37-3766-2DDE-1611-AA39D989BF2C}"/>
                </a:ext>
                <a:ext uri="{C183D7F6-B498-43B3-948B-1728B52AA6E4}">
                  <adec:decorative xmlns:adec="http://schemas.microsoft.com/office/drawing/2017/decorative" val="1"/>
                </a:ext>
              </a:extLst>
            </p:cNvPr>
            <p:cNvCxnSpPr>
              <a:cxnSpLocks/>
            </p:cNvCxnSpPr>
            <p:nvPr/>
          </p:nvCxnSpPr>
          <p:spPr>
            <a:xfrm flipH="1">
              <a:off x="2600503" y="3589880"/>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56" name="!!Straight Arrow Connector 54">
              <a:extLst>
                <a:ext uri="{FF2B5EF4-FFF2-40B4-BE49-F238E27FC236}">
                  <a16:creationId xmlns:a16="http://schemas.microsoft.com/office/drawing/2014/main" id="{810A28FE-14FF-2FD7-E52C-11767CB640C4}"/>
                </a:ext>
                <a:ext uri="{C183D7F6-B498-43B3-948B-1728B52AA6E4}">
                  <adec:decorative xmlns:adec="http://schemas.microsoft.com/office/drawing/2017/decorative" val="1"/>
                </a:ext>
              </a:extLst>
            </p:cNvPr>
            <p:cNvCxnSpPr>
              <a:cxnSpLocks/>
            </p:cNvCxnSpPr>
            <p:nvPr/>
          </p:nvCxnSpPr>
          <p:spPr>
            <a:xfrm>
              <a:off x="2544059" y="3486972"/>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57" name="!!Straight Arrow Connector 18">
              <a:extLst>
                <a:ext uri="{FF2B5EF4-FFF2-40B4-BE49-F238E27FC236}">
                  <a16:creationId xmlns:a16="http://schemas.microsoft.com/office/drawing/2014/main" id="{1BD5ABEA-79D6-7185-93DC-E8D6EB90225B}"/>
                </a:ext>
                <a:ext uri="{C183D7F6-B498-43B3-948B-1728B52AA6E4}">
                  <adec:decorative xmlns:adec="http://schemas.microsoft.com/office/drawing/2017/decorative" val="1"/>
                </a:ext>
              </a:extLst>
            </p:cNvPr>
            <p:cNvCxnSpPr>
              <a:cxnSpLocks/>
            </p:cNvCxnSpPr>
            <p:nvPr/>
          </p:nvCxnSpPr>
          <p:spPr>
            <a:xfrm>
              <a:off x="10128938" y="2592845"/>
              <a:ext cx="0" cy="193159"/>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58" name="!!Straight Arrow Connector 46">
              <a:extLst>
                <a:ext uri="{FF2B5EF4-FFF2-40B4-BE49-F238E27FC236}">
                  <a16:creationId xmlns:a16="http://schemas.microsoft.com/office/drawing/2014/main" id="{AFC3D33D-F1D9-B330-F6AB-3F7DF0F502BE}"/>
                </a:ext>
                <a:ext uri="{C183D7F6-B498-43B3-948B-1728B52AA6E4}">
                  <adec:decorative xmlns:adec="http://schemas.microsoft.com/office/drawing/2017/decorative" val="1"/>
                </a:ext>
              </a:extLst>
            </p:cNvPr>
            <p:cNvCxnSpPr>
              <a:cxnSpLocks/>
            </p:cNvCxnSpPr>
            <p:nvPr/>
          </p:nvCxnSpPr>
          <p:spPr>
            <a:xfrm>
              <a:off x="10128939" y="3192347"/>
              <a:ext cx="0" cy="172635"/>
            </a:xfrm>
            <a:prstGeom prst="straightConnector1">
              <a:avLst/>
            </a:prstGeom>
            <a:ln w="12700" cap="rnd">
              <a:solidFill>
                <a:schemeClr val="tx1">
                  <a:alpha val="50000"/>
                </a:schemeClr>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9" name="!!Straight Arrow Connector 50">
              <a:extLst>
                <a:ext uri="{FF2B5EF4-FFF2-40B4-BE49-F238E27FC236}">
                  <a16:creationId xmlns:a16="http://schemas.microsoft.com/office/drawing/2014/main" id="{5B0EE957-FCF3-F2CF-EC95-BABCFAC926BF}"/>
                </a:ext>
                <a:ext uri="{C183D7F6-B498-43B3-948B-1728B52AA6E4}">
                  <adec:decorative xmlns:adec="http://schemas.microsoft.com/office/drawing/2017/decorative" val="1"/>
                </a:ext>
              </a:extLst>
            </p:cNvPr>
            <p:cNvCxnSpPr>
              <a:cxnSpLocks/>
            </p:cNvCxnSpPr>
            <p:nvPr/>
          </p:nvCxnSpPr>
          <p:spPr>
            <a:xfrm>
              <a:off x="10128939" y="3724355"/>
              <a:ext cx="0" cy="181722"/>
            </a:xfrm>
            <a:prstGeom prst="straightConnector1">
              <a:avLst/>
            </a:prstGeom>
            <a:ln w="12700" cap="rnd">
              <a:solidFill>
                <a:schemeClr val="tx1">
                  <a:alpha val="50000"/>
                </a:schemeClr>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60" name="!!Straight Arrow Connector 45">
              <a:extLst>
                <a:ext uri="{FF2B5EF4-FFF2-40B4-BE49-F238E27FC236}">
                  <a16:creationId xmlns:a16="http://schemas.microsoft.com/office/drawing/2014/main" id="{FC7A79EB-96D8-F4DE-97CD-D23548234194}"/>
                </a:ext>
                <a:ext uri="{C183D7F6-B498-43B3-948B-1728B52AA6E4}">
                  <adec:decorative xmlns:adec="http://schemas.microsoft.com/office/drawing/2017/decorative" val="1"/>
                </a:ext>
              </a:extLst>
            </p:cNvPr>
            <p:cNvCxnSpPr>
              <a:cxnSpLocks/>
            </p:cNvCxnSpPr>
            <p:nvPr/>
          </p:nvCxnSpPr>
          <p:spPr>
            <a:xfrm flipV="1">
              <a:off x="10128938" y="4305034"/>
              <a:ext cx="0" cy="193159"/>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61" name="!!Straight Arrow Connector 55">
              <a:extLst>
                <a:ext uri="{FF2B5EF4-FFF2-40B4-BE49-F238E27FC236}">
                  <a16:creationId xmlns:a16="http://schemas.microsoft.com/office/drawing/2014/main" id="{0A77C3B8-A886-11F2-A52A-6059CD5BDCFA}"/>
                </a:ext>
                <a:ext uri="{C183D7F6-B498-43B3-948B-1728B52AA6E4}">
                  <adec:decorative xmlns:adec="http://schemas.microsoft.com/office/drawing/2017/decorative" val="1"/>
                </a:ext>
              </a:extLst>
            </p:cNvPr>
            <p:cNvCxnSpPr>
              <a:cxnSpLocks/>
            </p:cNvCxnSpPr>
            <p:nvPr/>
          </p:nvCxnSpPr>
          <p:spPr>
            <a:xfrm flipH="1">
              <a:off x="9230668" y="5724341"/>
              <a:ext cx="131133" cy="0"/>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pic>
        <p:nvPicPr>
          <p:cNvPr id="2" name="Graphic 1">
            <a:extLst>
              <a:ext uri="{FF2B5EF4-FFF2-40B4-BE49-F238E27FC236}">
                <a16:creationId xmlns:a16="http://schemas.microsoft.com/office/drawing/2014/main" id="{4A301BD6-A2CD-CE24-B540-351EDE7A7DA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97296" y="1124712"/>
            <a:ext cx="594360" cy="594360"/>
          </a:xfrm>
          <a:prstGeom prst="rect">
            <a:avLst/>
          </a:prstGeom>
        </p:spPr>
      </p:pic>
      <p:pic>
        <p:nvPicPr>
          <p:cNvPr id="5" name="Graphic 4">
            <a:extLst>
              <a:ext uri="{FF2B5EF4-FFF2-40B4-BE49-F238E27FC236}">
                <a16:creationId xmlns:a16="http://schemas.microsoft.com/office/drawing/2014/main" id="{7322D245-529B-3F80-1999-AFA6586E2BA0}"/>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0392" y="4160520"/>
            <a:ext cx="310896" cy="310896"/>
          </a:xfrm>
          <a:prstGeom prst="rect">
            <a:avLst/>
          </a:prstGeom>
        </p:spPr>
      </p:pic>
    </p:spTree>
    <p:extLst>
      <p:ext uri="{BB962C8B-B14F-4D97-AF65-F5344CB8AC3E}">
        <p14:creationId xmlns:p14="http://schemas.microsoft.com/office/powerpoint/2010/main" val="91620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800"/>
                                        <p:tgtEl>
                                          <p:spTgt spid="7"/>
                                        </p:tgtEl>
                                      </p:cBhvr>
                                    </p:animEffect>
                                  </p:childTnLst>
                                </p:cTn>
                              </p:par>
                              <p:par>
                                <p:cTn id="8" presetID="42" presetClass="path" presetSubtype="0" decel="100000" fill="hold" grpId="1" nodeType="withEffect">
                                  <p:stCondLst>
                                    <p:cond delay="0"/>
                                  </p:stCondLst>
                                  <p:childTnLst>
                                    <p:animMotion origin="layout" path="M 0 2.96296E-6 L 0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10"/>
                                        </p:tgtEl>
                                        <p:attrNameLst>
                                          <p:attrName>ppt_x</p:attrName>
                                          <p:attrName>ppt_y</p:attrName>
                                        </p:attrNameLst>
                                      </p:cBhvr>
                                      <p:rCtr x="0" y="1759"/>
                                    </p:animMotion>
                                  </p:childTnLst>
                                </p:cTn>
                              </p:par>
                              <p:par>
                                <p:cTn id="15" presetID="16" presetClass="entr" presetSubtype="37" fill="hold" grpId="0"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barn(outVertical)">
                                      <p:cBhvr>
                                        <p:cTn id="17" dur="500"/>
                                        <p:tgtEl>
                                          <p:spTgt spid="1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42" presetClass="path" presetSubtype="0" decel="100000" fill="hold" grpId="1" nodeType="withEffect">
                                  <p:stCondLst>
                                    <p:cond delay="100"/>
                                  </p:stCondLst>
                                  <p:childTnLst>
                                    <p:animMotion origin="layout" path="M 0 -7.40741E-7 L 0 0.03542 " pathEditMode="relative" rAng="0" ptsTypes="AA">
                                      <p:cBhvr>
                                        <p:cTn id="22" dur="700" spd="-100000" fill="hold"/>
                                        <p:tgtEl>
                                          <p:spTgt spid="11"/>
                                        </p:tgtEl>
                                        <p:attrNameLst>
                                          <p:attrName>ppt_x</p:attrName>
                                          <p:attrName>ppt_y</p:attrName>
                                        </p:attrNameLst>
                                      </p:cBhvr>
                                      <p:rCtr x="0" y="1759"/>
                                    </p:animMotion>
                                  </p:childTnLst>
                                </p:cTn>
                              </p:par>
                              <p:par>
                                <p:cTn id="23" presetID="10" presetClass="entr" presetSubtype="0" fill="hold" grpId="0" nodeType="withEffect">
                                  <p:stCondLst>
                                    <p:cond delay="2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42" presetClass="path" presetSubtype="0" decel="100000" fill="hold" grpId="1" nodeType="withEffect">
                                  <p:stCondLst>
                                    <p:cond delay="200"/>
                                  </p:stCondLst>
                                  <p:childTnLst>
                                    <p:animMotion origin="layout" path="M 0 -7.40741E-7 L 0 0.03542 " pathEditMode="relative" rAng="0" ptsTypes="AA">
                                      <p:cBhvr>
                                        <p:cTn id="27" dur="700" spd="-100000" fill="hold"/>
                                        <p:tgtEl>
                                          <p:spTgt spid="12"/>
                                        </p:tgtEl>
                                        <p:attrNameLst>
                                          <p:attrName>ppt_x</p:attrName>
                                          <p:attrName>ppt_y</p:attrName>
                                        </p:attrNameLst>
                                      </p:cBhvr>
                                      <p:rCtr x="0" y="1759"/>
                                    </p:animMotion>
                                  </p:childTnLst>
                                </p:cTn>
                              </p:par>
                              <p:par>
                                <p:cTn id="28" presetID="10" presetClass="entr" presetSubtype="0" fill="hold" grpId="0" nodeType="withEffect">
                                  <p:stCondLst>
                                    <p:cond delay="3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42" presetClass="path" presetSubtype="0" decel="100000" fill="hold" grpId="1" nodeType="withEffect">
                                  <p:stCondLst>
                                    <p:cond delay="300"/>
                                  </p:stCondLst>
                                  <p:childTnLst>
                                    <p:animMotion origin="layout" path="M 0 -7.40741E-7 L 0 0.03542 " pathEditMode="relative" rAng="0" ptsTypes="AA">
                                      <p:cBhvr>
                                        <p:cTn id="32" dur="700" spd="-100000" fill="hold"/>
                                        <p:tgtEl>
                                          <p:spTgt spid="13"/>
                                        </p:tgtEl>
                                        <p:attrNameLst>
                                          <p:attrName>ppt_x</p:attrName>
                                          <p:attrName>ppt_y</p:attrName>
                                        </p:attrNameLst>
                                      </p:cBhvr>
                                      <p:rCtr x="0" y="1759"/>
                                    </p:animMotion>
                                  </p:childTnLst>
                                </p:cTn>
                              </p:par>
                              <p:par>
                                <p:cTn id="33" presetID="10" presetClass="entr" presetSubtype="0" fill="hold" grpId="0" nodeType="withEffect">
                                  <p:stCondLst>
                                    <p:cond delay="4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grpId="1" nodeType="withEffect">
                                  <p:stCondLst>
                                    <p:cond delay="400"/>
                                  </p:stCondLst>
                                  <p:childTnLst>
                                    <p:animMotion origin="layout" path="M 0 -7.40741E-7 L 0 0.03542 " pathEditMode="relative" rAng="0" ptsTypes="AA">
                                      <p:cBhvr>
                                        <p:cTn id="37" dur="700" spd="-100000" fill="hold"/>
                                        <p:tgtEl>
                                          <p:spTgt spid="17"/>
                                        </p:tgtEl>
                                        <p:attrNameLst>
                                          <p:attrName>ppt_x</p:attrName>
                                          <p:attrName>ppt_y</p:attrName>
                                        </p:attrNameLst>
                                      </p:cBhvr>
                                      <p:rCtr x="0" y="1759"/>
                                    </p:animMotion>
                                  </p:childTnLst>
                                </p:cTn>
                              </p:par>
                              <p:par>
                                <p:cTn id="38" presetID="10" presetClass="entr" presetSubtype="0" fill="hold" grpId="0" nodeType="withEffect">
                                  <p:stCondLst>
                                    <p:cond delay="3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42" presetClass="path" presetSubtype="0" decel="100000" fill="hold" grpId="1" nodeType="withEffect">
                                  <p:stCondLst>
                                    <p:cond delay="300"/>
                                  </p:stCondLst>
                                  <p:childTnLst>
                                    <p:animMotion origin="layout" path="M 0 -7.40741E-7 L 0 0.03542 " pathEditMode="relative" rAng="0" ptsTypes="AA">
                                      <p:cBhvr>
                                        <p:cTn id="42" dur="700" spd="-100000" fill="hold"/>
                                        <p:tgtEl>
                                          <p:spTgt spid="14"/>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42" presetClass="path" presetSubtype="0" decel="100000" fill="hold" grpId="1" nodeType="withEffect">
                                  <p:stCondLst>
                                    <p:cond delay="300"/>
                                  </p:stCondLst>
                                  <p:childTnLst>
                                    <p:animMotion origin="layout" path="M 0 -7.40741E-7 L 0 0.03542 " pathEditMode="relative" rAng="0" ptsTypes="AA">
                                      <p:cBhvr>
                                        <p:cTn id="47" dur="700" spd="-100000" fill="hold"/>
                                        <p:tgtEl>
                                          <p:spTgt spid="15"/>
                                        </p:tgtEl>
                                        <p:attrNameLst>
                                          <p:attrName>ppt_x</p:attrName>
                                          <p:attrName>ppt_y</p:attrName>
                                        </p:attrNameLst>
                                      </p:cBhvr>
                                      <p:rCtr x="0" y="1759"/>
                                    </p:animMotion>
                                  </p:childTnLst>
                                </p:cTn>
                              </p:par>
                              <p:par>
                                <p:cTn id="48" presetID="10" presetClass="entr" presetSubtype="0" fill="hold" grpId="0" nodeType="withEffect">
                                  <p:stCondLst>
                                    <p:cond delay="3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42" presetClass="path" presetSubtype="0" decel="100000" fill="hold" grpId="1" nodeType="withEffect">
                                  <p:stCondLst>
                                    <p:cond delay="300"/>
                                  </p:stCondLst>
                                  <p:childTnLst>
                                    <p:animMotion origin="layout" path="M 0 -7.40741E-7 L 0 0.03542 " pathEditMode="relative" rAng="0" ptsTypes="AA">
                                      <p:cBhvr>
                                        <p:cTn id="52"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1_MCAPS WITH GRAPHIC BACKGROUND" val="ig99bpbH"/>
  <p:tag name="ARTICULATE_DESIGN_ID_TEST" val="NpKiVEzG"/>
  <p:tag name="ARTICULATE_PROJECT_OPEN" val="0"/>
  <p:tag name="ARTICULATE_SLIDE_COUNT" val="55"/>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4412A9B3E0E543AA12B3FD79054C33" ma:contentTypeVersion="17" ma:contentTypeDescription="Create a new document." ma:contentTypeScope="" ma:versionID="e6a07ac9db1df6d3b14e50828b4376d9">
  <xsd:schema xmlns:xsd="http://www.w3.org/2001/XMLSchema" xmlns:xs="http://www.w3.org/2001/XMLSchema" xmlns:p="http://schemas.microsoft.com/office/2006/metadata/properties" xmlns:ns1="http://schemas.microsoft.com/sharepoint/v3" xmlns:ns2="c6bf9e13-acfa-4c85-ba29-97f011b7de38" xmlns:ns3="25aa016b-25aa-43cf-891f-ede6a5368d98" targetNamespace="http://schemas.microsoft.com/office/2006/metadata/properties" ma:root="true" ma:fieldsID="253b27ad4dec3278b793939fd7e8c60e" ns1:_="" ns2:_="" ns3:_="">
    <xsd:import namespace="http://schemas.microsoft.com/sharepoint/v3"/>
    <xsd:import namespace="c6bf9e13-acfa-4c85-ba29-97f011b7de38"/>
    <xsd:import namespace="25aa016b-25aa-43cf-891f-ede6a5368d9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_Flow_SignoffStatus" minOccurs="0"/>
                <xsd:element ref="ns2:TranslatedLang"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bf9e13-acfa-4c85-ba29-97f011b7de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2" nillable="true" ma:displayName="Sign-off status" ma:internalName="Sign_x002d_off_x0020_status">
      <xsd:simpleType>
        <xsd:restriction base="dms:Text"/>
      </xsd:simpleType>
    </xsd:element>
    <xsd:element name="TranslatedLang" ma:index="23" nillable="true" ma:displayName="Translated Language" ma:internalName="TranslatedLang">
      <xsd:simpleType>
        <xsd:restriction base="dms:Text"/>
      </xsd:simpleType>
    </xsd:element>
    <xsd:element name="MediaServiceBillingMetadata" ma:index="24"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aa016b-25aa-43cf-891f-ede6a5368d98"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6f38dd30-35f5-4918-ab94-4f8bdaa92a7a}" ma:internalName="TaxCatchAll" ma:showField="CatchAllData" ma:web="25aa016b-25aa-43cf-891f-ede6a5368d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Flow_SignoffStatus xmlns="c6bf9e13-acfa-4c85-ba29-97f011b7de38" xsi:nil="true"/>
    <_ip_UnifiedCompliancePolicyUIAction xmlns="http://schemas.microsoft.com/sharepoint/v3" xsi:nil="true"/>
    <TranslatedLang xmlns="c6bf9e13-acfa-4c85-ba29-97f011b7de38" xsi:nil="true"/>
    <_ip_UnifiedCompliancePolicyProperties xmlns="http://schemas.microsoft.com/sharepoint/v3" xsi:nil="true"/>
    <lcf76f155ced4ddcb4097134ff3c332f xmlns="c6bf9e13-acfa-4c85-ba29-97f011b7de38">
      <Terms xmlns="http://schemas.microsoft.com/office/infopath/2007/PartnerControls"/>
    </lcf76f155ced4ddcb4097134ff3c332f>
    <TaxCatchAll xmlns="25aa016b-25aa-43cf-891f-ede6a5368d98" xsi:nil="true"/>
  </documentManagement>
</p:properties>
</file>

<file path=customXml/itemProps1.xml><?xml version="1.0" encoding="utf-8"?>
<ds:datastoreItem xmlns:ds="http://schemas.openxmlformats.org/officeDocument/2006/customXml" ds:itemID="{9958F3E5-AB59-4139-8A9D-7B66E8F78E8A}">
  <ds:schemaRefs>
    <ds:schemaRef ds:uri="http://schemas.microsoft.com/sharepoint/v3/contenttype/forms"/>
  </ds:schemaRefs>
</ds:datastoreItem>
</file>

<file path=customXml/itemProps2.xml><?xml version="1.0" encoding="utf-8"?>
<ds:datastoreItem xmlns:ds="http://schemas.openxmlformats.org/officeDocument/2006/customXml" ds:itemID="{FC32EE65-ADB1-4F14-9AC7-1570AA3B28DA}">
  <ds:schemaRefs>
    <ds:schemaRef ds:uri="25aa016b-25aa-43cf-891f-ede6a5368d98"/>
    <ds:schemaRef ds:uri="c6bf9e13-acfa-4c85-ba29-97f011b7de3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873E48A-4B72-46B6-A46D-B2B90D33B7D3}">
  <ds:schemaRefs>
    <ds:schemaRef ds:uri="25aa016b-25aa-43cf-891f-ede6a5368d98"/>
    <ds:schemaRef ds:uri="http://schemas.openxmlformats.org/package/2006/metadata/core-properties"/>
    <ds:schemaRef ds:uri="http://schemas.microsoft.com/office/infopath/2007/PartnerControls"/>
    <ds:schemaRef ds:uri="http://www.w3.org/XML/1998/namespace"/>
    <ds:schemaRef ds:uri="c6bf9e13-acfa-4c85-ba29-97f011b7de38"/>
    <ds:schemaRef ds:uri="http://schemas.microsoft.com/sharepoint/v3"/>
    <ds:schemaRef ds:uri="http://schemas.microsoft.com/office/2006/documentManagement/types"/>
    <ds:schemaRef ds:uri="http://purl.org/dc/terms/"/>
    <ds:schemaRef ds:uri="http://schemas.microsoft.com/office/2006/metadata/properties"/>
    <ds:schemaRef ds:uri="http://purl.org/dc/dcmitype/"/>
    <ds:schemaRef ds:uri="http://purl.org/dc/elements/1.1/"/>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5893</Words>
  <Application>Microsoft Office PowerPoint</Application>
  <PresentationFormat>Widescreen</PresentationFormat>
  <Paragraphs>843</Paragraphs>
  <Slides>43</Slides>
  <Notes>41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43</vt:i4>
      </vt:variant>
    </vt:vector>
  </HeadingPairs>
  <TitlesOfParts>
    <vt:vector size="62" baseType="lpstr">
      <vt:lpstr>Segoe UI </vt:lpstr>
      <vt:lpstr>Aptos</vt:lpstr>
      <vt:lpstr>Arial</vt:lpstr>
      <vt:lpstr>Calibri</vt:lpstr>
      <vt:lpstr>Segoe Pro Display Semibold</vt:lpstr>
      <vt:lpstr>Segoe Sans Display</vt:lpstr>
      <vt:lpstr>Segoe Sans Text</vt:lpstr>
      <vt:lpstr>Segoe Sans Text ExtraBold</vt:lpstr>
      <vt:lpstr>Segoe Sans Text ExtraBold</vt:lpstr>
      <vt:lpstr>Segoe Sans Text Light</vt:lpstr>
      <vt:lpstr>Segoe Sans Text Semibold</vt:lpstr>
      <vt:lpstr>Segoe Sans Text Semilight</vt:lpstr>
      <vt:lpstr>Segoe UI</vt:lpstr>
      <vt:lpstr>Segoe UI Semibold</vt:lpstr>
      <vt:lpstr>Segoe UI Variable Display Semib</vt:lpstr>
      <vt:lpstr>Symbol</vt:lpstr>
      <vt:lpstr>Times New Roman</vt:lpstr>
      <vt:lpstr>Wingdings</vt:lpstr>
      <vt:lpstr>Office Theme</vt:lpstr>
      <vt:lpstr>TechWorkshop L300: Azure AI Apps and Agents</vt:lpstr>
      <vt:lpstr>Workshop agenda day two</vt:lpstr>
      <vt:lpstr>Remaining questions</vt:lpstr>
      <vt:lpstr>Challenges in development with AI agents</vt:lpstr>
      <vt:lpstr>Successful AI agents development</vt:lpstr>
      <vt:lpstr>Develop performant, secure AI agents </vt:lpstr>
      <vt:lpstr>Build agents, your way</vt:lpstr>
      <vt:lpstr>Agents from both sides can seamlessly connect</vt:lpstr>
      <vt:lpstr>Microsoft Foundry</vt:lpstr>
      <vt:lpstr>Microsoft Foundry  AI Agent Ecosystem </vt:lpstr>
      <vt:lpstr>Microsoft Foundry Agent Service</vt:lpstr>
      <vt:lpstr>Foundry Agent Service works with top agent protocols</vt:lpstr>
      <vt:lpstr>Multi-agent orchestration</vt:lpstr>
      <vt:lpstr>Multi-agent orchestration patterns</vt:lpstr>
      <vt:lpstr>Multi-agent workflows</vt:lpstr>
      <vt:lpstr>Model Context Protocol (MCP)</vt:lpstr>
      <vt:lpstr>Agent-to-Agent (A2A) protocol</vt:lpstr>
      <vt:lpstr>Discussion wrap up</vt:lpstr>
      <vt:lpstr>Lab outline – day one complete</vt:lpstr>
      <vt:lpstr>Today’s exercises (exercises three and four) </vt:lpstr>
      <vt:lpstr>Today’s exercises (exercises five and six)​ </vt:lpstr>
      <vt:lpstr>Exercise three</vt:lpstr>
      <vt:lpstr>Exercise three  overview  Extend the shopping assistant using the A2A protocol   </vt:lpstr>
      <vt:lpstr>Exercise three architecture </vt:lpstr>
      <vt:lpstr>Exercise four</vt:lpstr>
      <vt:lpstr>Exercise four  overview  Observe model utilization in Microsoft Foundry​    </vt:lpstr>
      <vt:lpstr>Exercise four architecture </vt:lpstr>
      <vt:lpstr>Exercise three  Debrief  Extend the shopping assistant using the A2A protocol </vt:lpstr>
      <vt:lpstr>Exercise four  Debrief  Observe model utilization in Microsoft Foundry​  </vt:lpstr>
      <vt:lpstr>Exercise five</vt:lpstr>
      <vt:lpstr>Exercise five  Debrief  Agentic DevOps ​  </vt:lpstr>
      <vt:lpstr>Exercise five architecture </vt:lpstr>
      <vt:lpstr>Exercise six</vt:lpstr>
      <vt:lpstr>Exercise six Debrief  AI-enhanced red teaming  ​  </vt:lpstr>
      <vt:lpstr>Exercise six architecture </vt:lpstr>
      <vt:lpstr>Exercise five Debrief  Agentic DevOps  </vt:lpstr>
      <vt:lpstr>Exercise six  Debrief  AI-enhanced red teaming​  </vt:lpstr>
      <vt:lpstr>Wrap up</vt:lpstr>
      <vt:lpstr>Learning objectives review</vt:lpstr>
      <vt:lpstr>Skill maintenance</vt:lpstr>
      <vt:lpstr>Complete the evaluation</vt:lpstr>
      <vt:lpstr>Are you ready to up your game?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2025-11-20T19:50:09Z</dcterms:created>
  <dcterms:modified xsi:type="dcterms:W3CDTF">2026-01-12T21:58:18Z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dda88f-455b-49b3-8275-c42fea855f41_Name">
    <vt:lpwstr>defa4170-0d19-0005-0002-bc88714345d2</vt:lpwstr>
  </property>
  <property fmtid="{D5CDD505-2E9C-101B-9397-08002B2CF9AE}" pid="3" name="ItemRetentionFormula">
    <vt:lpwstr>&lt;formula id="Microsoft.Office.RecordsManagement.PolicyFeatures.Expiration.Formula.BuiltIn"&gt;&lt;number&gt;3&lt;/number&gt;&lt;property&gt;Created&lt;/property&gt;&lt;propertyId&gt;8c06beca-0777-48f7-91c7-6da68bc07b69&lt;/propertyId&gt;&lt;period&gt;months&lt;/period&gt;&lt;/formula&gt;</vt:lpwstr>
  </property>
  <property fmtid="{D5CDD505-2E9C-101B-9397-08002B2CF9AE}" pid="4" name="ArticulatePath">
    <vt:lpwstr>https://microsoft.sharepoint.com/teams/TechnicalApplicationWorkshopDevelopment-AppInnovation/Shared Documents/App Innovation/App Innovation/TechExcel - Deploying and running Java applications in Azure Kubernetes Services/02 Alpha ready for review/WIP/Day_</vt:lpwstr>
  </property>
  <property fmtid="{D5CDD505-2E9C-101B-9397-08002B2CF9AE}" pid="5" name="_dlc_policyId">
    <vt:lpwstr>/sites/Microsoft/Shared Documents</vt:lpwstr>
  </property>
  <property fmtid="{D5CDD505-2E9C-101B-9397-08002B2CF9AE}" pid="6" name="MSIP_Label_f6dda88f-455b-49b3-8275-c42fea855f41_SiteId">
    <vt:lpwstr>e076b593-d7db-4a8e-9556-04bbe80df72d</vt:lpwstr>
  </property>
  <property fmtid="{D5CDD505-2E9C-101B-9397-08002B2CF9AE}" pid="7" name="MSIP_Label_f6dda88f-455b-49b3-8275-c42fea855f41_Enabled">
    <vt:lpwstr>true</vt:lpwstr>
  </property>
  <property fmtid="{D5CDD505-2E9C-101B-9397-08002B2CF9AE}" pid="8" name="TemplateUrl">
    <vt:lpwstr/>
  </property>
  <property fmtid="{D5CDD505-2E9C-101B-9397-08002B2CF9AE}" pid="9" name="xd_ProgID">
    <vt:lpwstr/>
  </property>
  <property fmtid="{D5CDD505-2E9C-101B-9397-08002B2CF9AE}" pid="10" name="MSIP_Label_f6dda88f-455b-49b3-8275-c42fea855f41_ContentBits">
    <vt:lpwstr>2</vt:lpwstr>
  </property>
  <property fmtid="{D5CDD505-2E9C-101B-9397-08002B2CF9AE}" pid="11" name="TriggerFlowInfo">
    <vt:lpwstr/>
  </property>
  <property fmtid="{D5CDD505-2E9C-101B-9397-08002B2CF9AE}" pid="12" name="MSIP_Label_f6dda88f-455b-49b3-8275-c42fea855f41_ActionId">
    <vt:lpwstr>46f455c4-8858-47ac-8197-068c7d751a38</vt:lpwstr>
  </property>
  <property fmtid="{D5CDD505-2E9C-101B-9397-08002B2CF9AE}" pid="13" name="xd_Signature">
    <vt:lpwstr/>
  </property>
  <property fmtid="{D5CDD505-2E9C-101B-9397-08002B2CF9AE}" pid="14" name="ContentTypeId">
    <vt:lpwstr>0x010100FD4412A9B3E0E543AA12B3FD79054C33</vt:lpwstr>
  </property>
  <property fmtid="{D5CDD505-2E9C-101B-9397-08002B2CF9AE}" pid="15" name="MSIP_Label_f6dda88f-455b-49b3-8275-c42fea855f41_Method">
    <vt:lpwstr>Standard</vt:lpwstr>
  </property>
  <property fmtid="{D5CDD505-2E9C-101B-9397-08002B2CF9AE}" pid="16" name="Order">
    <vt:lpwstr>784600.000000000</vt:lpwstr>
  </property>
  <property fmtid="{D5CDD505-2E9C-101B-9397-08002B2CF9AE}" pid="17" name="_ExtendedDescription">
    <vt:lpwstr/>
  </property>
  <property fmtid="{D5CDD505-2E9C-101B-9397-08002B2CF9AE}" pid="18" name="MediaServiceImageTags">
    <vt:lpwstr/>
  </property>
  <property fmtid="{D5CDD505-2E9C-101B-9397-08002B2CF9AE}" pid="19" name="MSIP_Label_f6dda88f-455b-49b3-8275-c42fea855f41_SetDate">
    <vt:lpwstr>2024-04-05T19:31:31Z</vt:lpwstr>
  </property>
  <property fmtid="{D5CDD505-2E9C-101B-9397-08002B2CF9AE}" pid="20" name="ArticulateGUID">
    <vt:lpwstr>2F9C2C93-9A08-4E7B-9CD8-65B15EAEFE2F</vt:lpwstr>
  </property>
  <property fmtid="{D5CDD505-2E9C-101B-9397-08002B2CF9AE}" pid="21" name="ComplianceAssetId">
    <vt:lpwstr/>
  </property>
</Properties>
</file>